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3652" r:id="rId3"/>
  </p:sldMasterIdLst>
  <p:sldIdLst>
    <p:sldId id="259" r:id="rId4"/>
  </p:sldIdLst>
  <p:sldSz cx="9144000" cy="6858000" type="screen4x3"/>
  <p:notesSz cx="6797675" cy="9872663"/>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8" autoAdjust="0"/>
  </p:normalViewPr>
  <p:slideViewPr>
    <p:cSldViewPr>
      <p:cViewPr>
        <p:scale>
          <a:sx n="94" d="100"/>
          <a:sy n="94" d="100"/>
        </p:scale>
        <p:origin x="-2136" y="-72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1.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'[Diagramm von Vortrag Schwarzwild 10.03.2014.ppt (Kompatibilitätsmodus)]Tabelle1'!$C$43</c:f>
              <c:strCache>
                <c:ptCount val="1"/>
                <c:pt idx="0">
                  <c:v>2004/05</c:v>
                </c:pt>
              </c:strCache>
            </c:strRef>
          </c:tx>
          <c:invertIfNegative val="0"/>
          <c:cat>
            <c:strRef>
              <c:f>'[Diagramm von Vortrag Schwarzwild 10.03.2014.ppt (Kompatibilitätsmodus)]Tabelle1'!$B$44:$B$59</c:f>
              <c:strCache>
                <c:ptCount val="16"/>
                <c:pt idx="0">
                  <c:v>Baden-Würtemberg</c:v>
                </c:pt>
                <c:pt idx="1">
                  <c:v>Bayern</c:v>
                </c:pt>
                <c:pt idx="2">
                  <c:v>Brandenburg</c:v>
                </c:pt>
                <c:pt idx="3">
                  <c:v>Hessen</c:v>
                </c:pt>
                <c:pt idx="4">
                  <c:v>Mecklenburg Vorpommern</c:v>
                </c:pt>
                <c:pt idx="5">
                  <c:v>Niedersachsen</c:v>
                </c:pt>
                <c:pt idx="6">
                  <c:v>Nordrhein-Westfalen</c:v>
                </c:pt>
                <c:pt idx="7">
                  <c:v>Rheinland-Pfalz</c:v>
                </c:pt>
                <c:pt idx="8">
                  <c:v>Saarland</c:v>
                </c:pt>
                <c:pt idx="9">
                  <c:v>Sachsen</c:v>
                </c:pt>
                <c:pt idx="10">
                  <c:v>Sachsen Anhalt</c:v>
                </c:pt>
                <c:pt idx="11">
                  <c:v>Schleswig Holstein</c:v>
                </c:pt>
                <c:pt idx="12">
                  <c:v>Thüringen</c:v>
                </c:pt>
                <c:pt idx="13">
                  <c:v>Berlin</c:v>
                </c:pt>
                <c:pt idx="14">
                  <c:v>Hamburg</c:v>
                </c:pt>
                <c:pt idx="15">
                  <c:v>Bremen</c:v>
                </c:pt>
              </c:strCache>
            </c:strRef>
          </c:cat>
          <c:val>
            <c:numRef>
              <c:f>'[Diagramm von Vortrag Schwarzwild 10.03.2014.ppt (Kompatibilitätsmodus)]Tabelle1'!$C$44:$C$59</c:f>
              <c:numCache>
                <c:formatCode>General</c:formatCode>
                <c:ptCount val="16"/>
                <c:pt idx="0">
                  <c:v>2.9</c:v>
                </c:pt>
                <c:pt idx="1">
                  <c:v>2.2999999999999998</c:v>
                </c:pt>
                <c:pt idx="2">
                  <c:v>6.9</c:v>
                </c:pt>
                <c:pt idx="3">
                  <c:v>5.7</c:v>
                </c:pt>
                <c:pt idx="4">
                  <c:v>10</c:v>
                </c:pt>
                <c:pt idx="5">
                  <c:v>3.7</c:v>
                </c:pt>
                <c:pt idx="6">
                  <c:v>2.4</c:v>
                </c:pt>
                <c:pt idx="7">
                  <c:v>6.5</c:v>
                </c:pt>
                <c:pt idx="8">
                  <c:v>5.0999999999999996</c:v>
                </c:pt>
                <c:pt idx="9">
                  <c:v>5.9</c:v>
                </c:pt>
                <c:pt idx="10">
                  <c:v>6.7</c:v>
                </c:pt>
                <c:pt idx="11">
                  <c:v>5.3</c:v>
                </c:pt>
                <c:pt idx="12">
                  <c:v>4.3</c:v>
                </c:pt>
                <c:pt idx="13">
                  <c:v>13.9</c:v>
                </c:pt>
                <c:pt idx="14">
                  <c:v>1.9</c:v>
                </c:pt>
                <c:pt idx="15">
                  <c:v>0.3</c:v>
                </c:pt>
              </c:numCache>
            </c:numRef>
          </c:val>
        </c:ser>
        <c:ser>
          <c:idx val="1"/>
          <c:order val="1"/>
          <c:tx>
            <c:strRef>
              <c:f>'[Diagramm von Vortrag Schwarzwild 10.03.2014.ppt (Kompatibilitätsmodus)]Tabelle1'!$D$43</c:f>
              <c:strCache>
                <c:ptCount val="1"/>
                <c:pt idx="0">
                  <c:v>2007/08</c:v>
                </c:pt>
              </c:strCache>
            </c:strRef>
          </c:tx>
          <c:invertIfNegative val="0"/>
          <c:cat>
            <c:strRef>
              <c:f>'[Diagramm von Vortrag Schwarzwild 10.03.2014.ppt (Kompatibilitätsmodus)]Tabelle1'!$B$44:$B$59</c:f>
              <c:strCache>
                <c:ptCount val="16"/>
                <c:pt idx="0">
                  <c:v>Baden-Würtemberg</c:v>
                </c:pt>
                <c:pt idx="1">
                  <c:v>Bayern</c:v>
                </c:pt>
                <c:pt idx="2">
                  <c:v>Brandenburg</c:v>
                </c:pt>
                <c:pt idx="3">
                  <c:v>Hessen</c:v>
                </c:pt>
                <c:pt idx="4">
                  <c:v>Mecklenburg Vorpommern</c:v>
                </c:pt>
                <c:pt idx="5">
                  <c:v>Niedersachsen</c:v>
                </c:pt>
                <c:pt idx="6">
                  <c:v>Nordrhein-Westfalen</c:v>
                </c:pt>
                <c:pt idx="7">
                  <c:v>Rheinland-Pfalz</c:v>
                </c:pt>
                <c:pt idx="8">
                  <c:v>Saarland</c:v>
                </c:pt>
                <c:pt idx="9">
                  <c:v>Sachsen</c:v>
                </c:pt>
                <c:pt idx="10">
                  <c:v>Sachsen Anhalt</c:v>
                </c:pt>
                <c:pt idx="11">
                  <c:v>Schleswig Holstein</c:v>
                </c:pt>
                <c:pt idx="12">
                  <c:v>Thüringen</c:v>
                </c:pt>
                <c:pt idx="13">
                  <c:v>Berlin</c:v>
                </c:pt>
                <c:pt idx="14">
                  <c:v>Hamburg</c:v>
                </c:pt>
                <c:pt idx="15">
                  <c:v>Bremen</c:v>
                </c:pt>
              </c:strCache>
            </c:strRef>
          </c:cat>
          <c:val>
            <c:numRef>
              <c:f>'[Diagramm von Vortrag Schwarzwild 10.03.2014.ppt (Kompatibilitätsmodus)]Tabelle1'!$D$44:$D$59</c:f>
              <c:numCache>
                <c:formatCode>General</c:formatCode>
                <c:ptCount val="16"/>
                <c:pt idx="0">
                  <c:v>3.8</c:v>
                </c:pt>
                <c:pt idx="1">
                  <c:v>2</c:v>
                </c:pt>
                <c:pt idx="2">
                  <c:v>6</c:v>
                </c:pt>
                <c:pt idx="3">
                  <c:v>5.6</c:v>
                </c:pt>
                <c:pt idx="4">
                  <c:v>11.8</c:v>
                </c:pt>
                <c:pt idx="5">
                  <c:v>4.9000000000000004</c:v>
                </c:pt>
                <c:pt idx="6">
                  <c:v>3.3</c:v>
                </c:pt>
                <c:pt idx="7">
                  <c:v>5.5</c:v>
                </c:pt>
                <c:pt idx="8">
                  <c:v>5.3</c:v>
                </c:pt>
                <c:pt idx="9">
                  <c:v>4.9000000000000004</c:v>
                </c:pt>
                <c:pt idx="10">
                  <c:v>6.3</c:v>
                </c:pt>
                <c:pt idx="11">
                  <c:v>7.9</c:v>
                </c:pt>
                <c:pt idx="12">
                  <c:v>4</c:v>
                </c:pt>
                <c:pt idx="13">
                  <c:v>13.9</c:v>
                </c:pt>
                <c:pt idx="14">
                  <c:v>2.6</c:v>
                </c:pt>
                <c:pt idx="15">
                  <c:v>0</c:v>
                </c:pt>
              </c:numCache>
            </c:numRef>
          </c:val>
        </c:ser>
        <c:ser>
          <c:idx val="2"/>
          <c:order val="2"/>
          <c:tx>
            <c:strRef>
              <c:f>'[Diagramm von Vortrag Schwarzwild 10.03.2014.ppt (Kompatibilitätsmodus)]Tabelle1'!$E$43</c:f>
              <c:strCache>
                <c:ptCount val="1"/>
                <c:pt idx="0">
                  <c:v>2014/15</c:v>
                </c:pt>
              </c:strCache>
            </c:strRef>
          </c:tx>
          <c:invertIfNegative val="0"/>
          <c:cat>
            <c:strRef>
              <c:f>'[Diagramm von Vortrag Schwarzwild 10.03.2014.ppt (Kompatibilitätsmodus)]Tabelle1'!$B$44:$B$59</c:f>
              <c:strCache>
                <c:ptCount val="16"/>
                <c:pt idx="0">
                  <c:v>Baden-Würtemberg</c:v>
                </c:pt>
                <c:pt idx="1">
                  <c:v>Bayern</c:v>
                </c:pt>
                <c:pt idx="2">
                  <c:v>Brandenburg</c:v>
                </c:pt>
                <c:pt idx="3">
                  <c:v>Hessen</c:v>
                </c:pt>
                <c:pt idx="4">
                  <c:v>Mecklenburg Vorpommern</c:v>
                </c:pt>
                <c:pt idx="5">
                  <c:v>Niedersachsen</c:v>
                </c:pt>
                <c:pt idx="6">
                  <c:v>Nordrhein-Westfalen</c:v>
                </c:pt>
                <c:pt idx="7">
                  <c:v>Rheinland-Pfalz</c:v>
                </c:pt>
                <c:pt idx="8">
                  <c:v>Saarland</c:v>
                </c:pt>
                <c:pt idx="9">
                  <c:v>Sachsen</c:v>
                </c:pt>
                <c:pt idx="10">
                  <c:v>Sachsen Anhalt</c:v>
                </c:pt>
                <c:pt idx="11">
                  <c:v>Schleswig Holstein</c:v>
                </c:pt>
                <c:pt idx="12">
                  <c:v>Thüringen</c:v>
                </c:pt>
                <c:pt idx="13">
                  <c:v>Berlin</c:v>
                </c:pt>
                <c:pt idx="14">
                  <c:v>Hamburg</c:v>
                </c:pt>
                <c:pt idx="15">
                  <c:v>Bremen</c:v>
                </c:pt>
              </c:strCache>
            </c:strRef>
          </c:cat>
          <c:val>
            <c:numRef>
              <c:f>'[Diagramm von Vortrag Schwarzwild 10.03.2014.ppt (Kompatibilitätsmodus)]Tabelle1'!$E$44:$E$59</c:f>
              <c:numCache>
                <c:formatCode>General</c:formatCode>
                <c:ptCount val="16"/>
                <c:pt idx="0">
                  <c:v>4.5999999999999996</c:v>
                </c:pt>
                <c:pt idx="1">
                  <c:v>2.9</c:v>
                </c:pt>
                <c:pt idx="2">
                  <c:v>6.8</c:v>
                </c:pt>
                <c:pt idx="3">
                  <c:v>6.1</c:v>
                </c:pt>
                <c:pt idx="4">
                  <c:v>11.2</c:v>
                </c:pt>
                <c:pt idx="5">
                  <c:v>4.2</c:v>
                </c:pt>
                <c:pt idx="6">
                  <c:v>3.3</c:v>
                </c:pt>
                <c:pt idx="7">
                  <c:v>6.1</c:v>
                </c:pt>
                <c:pt idx="8">
                  <c:v>4.3</c:v>
                </c:pt>
                <c:pt idx="9">
                  <c:v>5.7</c:v>
                </c:pt>
                <c:pt idx="10">
                  <c:v>6.3</c:v>
                </c:pt>
                <c:pt idx="11">
                  <c:v>7.7</c:v>
                </c:pt>
                <c:pt idx="12">
                  <c:v>4.7</c:v>
                </c:pt>
                <c:pt idx="13">
                  <c:v>12.5</c:v>
                </c:pt>
                <c:pt idx="14">
                  <c:v>4.7</c:v>
                </c:pt>
                <c:pt idx="15">
                  <c:v>18.7</c:v>
                </c:pt>
              </c:numCache>
            </c:numRef>
          </c:val>
        </c:ser>
        <c:dLbls>
          <c:showLegendKey val="0"/>
          <c:showVal val="0"/>
          <c:showCatName val="0"/>
          <c:showSerName val="0"/>
          <c:showPercent val="0"/>
          <c:showBubbleSize val="0"/>
        </c:dLbls>
        <c:gapWidth val="150"/>
        <c:axId val="88880640"/>
        <c:axId val="88882176"/>
      </c:barChart>
      <c:catAx>
        <c:axId val="88880640"/>
        <c:scaling>
          <c:orientation val="minMax"/>
        </c:scaling>
        <c:delete val="0"/>
        <c:axPos val="b"/>
        <c:majorTickMark val="out"/>
        <c:minorTickMark val="none"/>
        <c:tickLblPos val="nextTo"/>
        <c:crossAx val="88882176"/>
        <c:crosses val="autoZero"/>
        <c:auto val="1"/>
        <c:lblAlgn val="ctr"/>
        <c:lblOffset val="100"/>
        <c:noMultiLvlLbl val="0"/>
      </c:catAx>
      <c:valAx>
        <c:axId val="88882176"/>
        <c:scaling>
          <c:orientation val="minMax"/>
        </c:scaling>
        <c:delete val="0"/>
        <c:axPos val="l"/>
        <c:majorGridlines/>
        <c:numFmt formatCode="General" sourceLinked="1"/>
        <c:majorTickMark val="out"/>
        <c:minorTickMark val="none"/>
        <c:tickLblPos val="nextTo"/>
        <c:crossAx val="88880640"/>
        <c:crosses val="autoZero"/>
        <c:crossBetween val="between"/>
      </c:valAx>
    </c:plotArea>
    <c:legend>
      <c:legendPos val="r"/>
      <c:layout/>
      <c:overlay val="0"/>
    </c:legend>
    <c:plotVisOnly val="1"/>
    <c:dispBlanksAs val="gap"/>
    <c:showDLblsOverMax val="0"/>
  </c:chart>
  <c:externalData r:id="rId2">
    <c:autoUpdate val="0"/>
  </c:externalData>
</c:chartSpace>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9.png"/><Relationship Id="rId7" Type="http://schemas.openxmlformats.org/officeDocument/2006/relationships/image" Target="../media/image6.jpe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1.png"/><Relationship Id="rId7" Type="http://schemas.openxmlformats.org/officeDocument/2006/relationships/image" Target="../media/image6.jpe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Text Box 15"/>
          <p:cNvSpPr txBox="1">
            <a:spLocks noChangeArrowheads="1"/>
          </p:cNvSpPr>
          <p:nvPr/>
        </p:nvSpPr>
        <p:spPr bwMode="auto">
          <a:xfrm>
            <a:off x="2014538" y="3789363"/>
            <a:ext cx="7129462"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de-DE" altLang="de-DE" smtClean="0">
                <a:latin typeface="Arial Black" pitchFamily="34" charset="0"/>
              </a:rPr>
              <a:t/>
            </a:r>
            <a:br>
              <a:rPr lang="de-DE" altLang="de-DE" smtClean="0">
                <a:latin typeface="Arial Black" pitchFamily="34" charset="0"/>
              </a:rPr>
            </a:br>
            <a:endParaRPr lang="de-DE" altLang="de-DE" smtClean="0">
              <a:solidFill>
                <a:schemeClr val="bg2"/>
              </a:solidFill>
              <a:latin typeface="Arial Black" pitchFamily="34" charset="0"/>
            </a:endParaRPr>
          </a:p>
          <a:p>
            <a:pPr eaLnBrk="1" hangingPunct="1">
              <a:spcBef>
                <a:spcPct val="50000"/>
              </a:spcBef>
              <a:defRPr/>
            </a:pPr>
            <a:endParaRPr lang="de-DE" altLang="de-DE" smtClean="0">
              <a:solidFill>
                <a:schemeClr val="bg2"/>
              </a:solidFill>
              <a:latin typeface="Arial Narrow" pitchFamily="34" charset="0"/>
            </a:endParaRPr>
          </a:p>
        </p:txBody>
      </p:sp>
      <p:pic>
        <p:nvPicPr>
          <p:cNvPr id="5" name="Picture 22" descr="Unbenannt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3" descr="Unbenann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42050"/>
            <a:ext cx="91440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4" descr="LANUV_RG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425" y="404813"/>
            <a:ext cx="2706688"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7" descr="Frosch kle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557338"/>
            <a:ext cx="212407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8" descr="Industrie klei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5513" y="1570038"/>
            <a:ext cx="2228850"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9" descr="Verbraucherschutz klei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00563" y="1557338"/>
            <a:ext cx="230505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0" descr="Mohn klei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77050" y="1557338"/>
            <a:ext cx="226695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1" name="Rectangle 17"/>
          <p:cNvSpPr>
            <a:spLocks noGrp="1" noChangeArrowheads="1"/>
          </p:cNvSpPr>
          <p:nvPr>
            <p:ph type="subTitle" sz="quarter" idx="1"/>
          </p:nvPr>
        </p:nvSpPr>
        <p:spPr>
          <a:xfrm>
            <a:off x="2057400" y="4267200"/>
            <a:ext cx="7086600" cy="1219200"/>
          </a:xfrm>
          <a:prstGeom prst="rect">
            <a:avLst/>
          </a:prstGeom>
        </p:spPr>
        <p:txBody>
          <a:bodyPr/>
          <a:lstStyle>
            <a:lvl1pPr>
              <a:defRPr sz="1800"/>
            </a:lvl1pPr>
          </a:lstStyle>
          <a:p>
            <a:pPr lvl="0"/>
            <a:r>
              <a:rPr lang="de-DE" altLang="de-DE" noProof="0" smtClean="0"/>
              <a:t>Formatvorlage des Untertitelmasters durch Klicken bearbeiten</a:t>
            </a:r>
            <a:endParaRPr lang="de-DE" altLang="de-DE" noProof="0" dirty="0" smtClean="0"/>
          </a:p>
        </p:txBody>
      </p:sp>
      <p:sp>
        <p:nvSpPr>
          <p:cNvPr id="6162" name="Rectangle 18"/>
          <p:cNvSpPr>
            <a:spLocks noGrp="1" noChangeArrowheads="1"/>
          </p:cNvSpPr>
          <p:nvPr>
            <p:ph type="ctrTitle" sz="quarter"/>
          </p:nvPr>
        </p:nvSpPr>
        <p:spPr>
          <a:xfrm>
            <a:off x="2057400" y="3810000"/>
            <a:ext cx="7086600" cy="476250"/>
          </a:xfrm>
          <a:prstGeom prst="rect">
            <a:avLst/>
          </a:prstGeom>
        </p:spPr>
        <p:txBody>
          <a:bodyPr/>
          <a:lstStyle>
            <a:lvl1pPr>
              <a:defRPr sz="2400"/>
            </a:lvl1pPr>
          </a:lstStyle>
          <a:p>
            <a:pPr lvl="0"/>
            <a:r>
              <a:rPr lang="de-DE" altLang="de-DE" noProof="0" smtClean="0"/>
              <a:t>Titelmasterformat durch Klicken bearbeiten</a:t>
            </a:r>
            <a:endParaRPr lang="de-DE" altLang="de-DE" noProof="0" dirty="0" smtClean="0"/>
          </a:p>
        </p:txBody>
      </p:sp>
    </p:spTree>
    <p:extLst>
      <p:ext uri="{BB962C8B-B14F-4D97-AF65-F5344CB8AC3E}">
        <p14:creationId xmlns:p14="http://schemas.microsoft.com/office/powerpoint/2010/main" val="3200334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533400"/>
            <a:ext cx="8229600" cy="457200"/>
          </a:xfrm>
          <a:prstGeom prst="rect">
            <a:avLst/>
          </a:prstGeom>
        </p:spPr>
        <p:txBody>
          <a:bodyPr/>
          <a:lstStyle/>
          <a:p>
            <a:r>
              <a:rPr lang="de-DE" smtClean="0"/>
              <a:t>Titelmasterformat durch Klicken bearbeiten</a:t>
            </a:r>
            <a:endParaRPr lang="de-DE" dirty="0"/>
          </a:p>
        </p:txBody>
      </p:sp>
      <p:sp>
        <p:nvSpPr>
          <p:cNvPr id="3" name="Inhaltsplatzhalter 2"/>
          <p:cNvSpPr>
            <a:spLocks noGrp="1"/>
          </p:cNvSpPr>
          <p:nvPr>
            <p:ph idx="1"/>
          </p:nvPr>
        </p:nvSpPr>
        <p:spPr>
          <a:xfrm>
            <a:off x="457200" y="990600"/>
            <a:ext cx="8229600" cy="4525963"/>
          </a:xfrm>
          <a:prstGeom prst="rect">
            <a:avLst/>
          </a:prstGeom>
        </p:spPr>
        <p:txBody>
          <a:bodyPr/>
          <a:lstStyle>
            <a:lvl2pPr marL="465138" indent="-285750">
              <a:buFont typeface="Arial" panose="020B0604020202020204" pitchFamily="34" charset="0"/>
              <a:buChar char="•"/>
              <a:defRPr sz="1800" b="0">
                <a:solidFill>
                  <a:schemeClr val="bg2"/>
                </a:solidFill>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96938" indent="-228600">
              <a:buFont typeface="Wingdings" panose="05000000000000000000" pitchFamily="2" charset="2"/>
              <a:buChar char="§"/>
              <a:defRPr sz="1400" b="0">
                <a:solidFill>
                  <a:schemeClr val="bg2"/>
                </a:solidFill>
                <a:latin typeface="Arial" panose="020B0604020202020204" pitchFamily="34" charset="0"/>
                <a:cs typeface="Arial" panose="020B0604020202020204" pitchFamily="34" charset="0"/>
              </a:defRPr>
            </a:lvl4pPr>
            <a:lvl5pPr marL="1162050" indent="-228600">
              <a:buFont typeface="Symbol" panose="05050102010706020507" pitchFamily="18" charset="2"/>
              <a:buChar char="-"/>
              <a:defRPr sz="1400" b="0">
                <a:solidFill>
                  <a:schemeClr val="bg2"/>
                </a:solidFill>
                <a:latin typeface="Arial" panose="020B0604020202020204" pitchFamily="34" charset="0"/>
                <a:cs typeface="Arial" panose="020B0604020202020204" pitchFamily="34" charset="0"/>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Foliennummernplatzhalter 1"/>
          <p:cNvSpPr>
            <a:spLocks noGrp="1"/>
          </p:cNvSpPr>
          <p:nvPr>
            <p:ph type="sldNum" sz="quarter" idx="10"/>
          </p:nvPr>
        </p:nvSpPr>
        <p:spPr>
          <a:xfrm>
            <a:off x="107950" y="6492875"/>
            <a:ext cx="2133600" cy="365125"/>
          </a:xfrm>
          <a:prstGeom prst="rect">
            <a:avLst/>
          </a:prstGeom>
        </p:spPr>
        <p:txBody>
          <a:bodyPr/>
          <a:lstStyle>
            <a:lvl1pPr>
              <a:defRPr/>
            </a:lvl1pPr>
          </a:lstStyle>
          <a:p>
            <a:pPr>
              <a:defRPr/>
            </a:pPr>
            <a:fld id="{14C718CD-C19D-4373-9630-D59248191EDD}" type="slidenum">
              <a:rPr lang="de-DE"/>
              <a:pPr>
                <a:defRPr/>
              </a:pPr>
              <a:t>‹Nr.›</a:t>
            </a:fld>
            <a:endParaRPr lang="de-DE" dirty="0"/>
          </a:p>
        </p:txBody>
      </p:sp>
    </p:spTree>
    <p:extLst>
      <p:ext uri="{BB962C8B-B14F-4D97-AF65-F5344CB8AC3E}">
        <p14:creationId xmlns:p14="http://schemas.microsoft.com/office/powerpoint/2010/main" val="3655172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2400" b="1" cap="all"/>
            </a:lvl1pPr>
          </a:lstStyle>
          <a:p>
            <a:r>
              <a:rPr lang="de-DE" smtClean="0"/>
              <a:t>Titelmasterformat durch Klicken bearbeiten</a:t>
            </a:r>
            <a:endParaRPr lang="de-DE" dirty="0"/>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oliennummernplatzhalter 1"/>
          <p:cNvSpPr>
            <a:spLocks noGrp="1"/>
          </p:cNvSpPr>
          <p:nvPr>
            <p:ph type="sldNum" sz="quarter" idx="10"/>
          </p:nvPr>
        </p:nvSpPr>
        <p:spPr>
          <a:xfrm>
            <a:off x="107950" y="6492875"/>
            <a:ext cx="2133600" cy="365125"/>
          </a:xfrm>
          <a:prstGeom prst="rect">
            <a:avLst/>
          </a:prstGeom>
        </p:spPr>
        <p:txBody>
          <a:bodyPr/>
          <a:lstStyle>
            <a:lvl1pPr>
              <a:defRPr/>
            </a:lvl1pPr>
          </a:lstStyle>
          <a:p>
            <a:pPr>
              <a:defRPr/>
            </a:pPr>
            <a:fld id="{B62CBFA1-80D9-42DB-B3CD-3AEBF31B5975}" type="slidenum">
              <a:rPr lang="de-DE"/>
              <a:pPr>
                <a:defRPr/>
              </a:pPr>
              <a:t>‹Nr.›</a:t>
            </a:fld>
            <a:endParaRPr lang="de-DE" dirty="0"/>
          </a:p>
        </p:txBody>
      </p:sp>
    </p:spTree>
    <p:extLst>
      <p:ext uri="{BB962C8B-B14F-4D97-AF65-F5344CB8AC3E}">
        <p14:creationId xmlns:p14="http://schemas.microsoft.com/office/powerpoint/2010/main" val="2605471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533400"/>
            <a:ext cx="8229600" cy="457200"/>
          </a:xfrm>
          <a:prstGeom prst="rect">
            <a:avLst/>
          </a:prstGeom>
        </p:spPr>
        <p:txBody>
          <a:bodyPr/>
          <a:lstStyle/>
          <a:p>
            <a:r>
              <a:rPr lang="de-DE" smtClean="0"/>
              <a:t>Titelmasterformat durch Klicken bearbeiten</a:t>
            </a:r>
            <a:endParaRPr lang="de-DE" dirty="0"/>
          </a:p>
        </p:txBody>
      </p:sp>
      <p:sp>
        <p:nvSpPr>
          <p:cNvPr id="3" name="Inhaltsplatzhalter 2"/>
          <p:cNvSpPr>
            <a:spLocks noGrp="1"/>
          </p:cNvSpPr>
          <p:nvPr>
            <p:ph sz="half" idx="1"/>
          </p:nvPr>
        </p:nvSpPr>
        <p:spPr>
          <a:xfrm>
            <a:off x="457200" y="990600"/>
            <a:ext cx="4038600" cy="4525963"/>
          </a:xfrm>
          <a:prstGeom prst="rect">
            <a:avLst/>
          </a:prstGeom>
        </p:spPr>
        <p:txBody>
          <a:bodyPr/>
          <a:lstStyle>
            <a:lvl1pPr>
              <a:defRPr sz="2000"/>
            </a:lvl1pPr>
            <a:lvl2pPr marL="465138" indent="-285750">
              <a:buFont typeface="Arial" panose="020B0604020202020204" pitchFamily="34" charset="0"/>
              <a:buChar char="•"/>
              <a:defRPr sz="1800"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990600" indent="-285750">
              <a:buFont typeface="Wingdings" panose="05000000000000000000" pitchFamily="2" charset="2"/>
              <a:buChar char="§"/>
              <a:defRPr sz="1400" b="0">
                <a:solidFill>
                  <a:schemeClr val="bg2"/>
                </a:solidFill>
              </a:defRPr>
            </a:lvl4pPr>
            <a:lvl5pPr marL="1162050" indent="-228600">
              <a:buFont typeface="Symbol" panose="05050102010706020507" pitchFamily="18" charset="2"/>
              <a:buChar char="-"/>
              <a:defRPr sz="1400">
                <a:solidFill>
                  <a:schemeClr val="bg2"/>
                </a:solidFill>
              </a:defRPr>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990600"/>
            <a:ext cx="4038600" cy="4525963"/>
          </a:xfrm>
          <a:prstGeom prst="rect">
            <a:avLst/>
          </a:prstGeom>
        </p:spPr>
        <p:txBody>
          <a:bodyPr/>
          <a:lstStyle>
            <a:lvl1pPr>
              <a:defRPr sz="2000"/>
            </a:lvl1pPr>
            <a:lvl2pPr marL="465138" indent="-285750">
              <a:buFont typeface="Arial" panose="020B0604020202020204" pitchFamily="34" charset="0"/>
              <a:buChar char="•"/>
              <a:defRPr sz="1800"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984250" indent="-342900">
              <a:buFont typeface="Wingdings" panose="05000000000000000000" pitchFamily="2" charset="2"/>
              <a:buChar char="§"/>
              <a:defRPr sz="1400" b="0">
                <a:solidFill>
                  <a:schemeClr val="bg2"/>
                </a:solidFill>
              </a:defRPr>
            </a:lvl4pPr>
            <a:lvl5pPr marL="1162050" indent="-228600">
              <a:buFont typeface="Symbol" panose="05050102010706020507" pitchFamily="18" charset="2"/>
              <a:buChar char="-"/>
              <a:defRPr sz="1400">
                <a:solidFill>
                  <a:schemeClr val="bg2"/>
                </a:solidFill>
              </a:defRPr>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Foliennummernplatzhalter 1"/>
          <p:cNvSpPr>
            <a:spLocks noGrp="1"/>
          </p:cNvSpPr>
          <p:nvPr>
            <p:ph type="sldNum" sz="quarter" idx="10"/>
          </p:nvPr>
        </p:nvSpPr>
        <p:spPr>
          <a:xfrm>
            <a:off x="107950" y="6492875"/>
            <a:ext cx="2133600" cy="365125"/>
          </a:xfrm>
          <a:prstGeom prst="rect">
            <a:avLst/>
          </a:prstGeom>
        </p:spPr>
        <p:txBody>
          <a:bodyPr/>
          <a:lstStyle>
            <a:lvl1pPr>
              <a:defRPr/>
            </a:lvl1pPr>
          </a:lstStyle>
          <a:p>
            <a:pPr>
              <a:defRPr/>
            </a:pPr>
            <a:fld id="{38D954D5-3E99-47B5-8B3A-36698E17EB12}" type="slidenum">
              <a:rPr lang="de-DE"/>
              <a:pPr>
                <a:defRPr/>
              </a:pPr>
              <a:t>‹Nr.›</a:t>
            </a:fld>
            <a:endParaRPr lang="de-DE" dirty="0"/>
          </a:p>
        </p:txBody>
      </p:sp>
    </p:spTree>
    <p:extLst>
      <p:ext uri="{BB962C8B-B14F-4D97-AF65-F5344CB8AC3E}">
        <p14:creationId xmlns:p14="http://schemas.microsoft.com/office/powerpoint/2010/main" val="3653968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smtClean="0"/>
              <a:t>Titelmasterformat durch Klicken bearbeiten</a:t>
            </a:r>
            <a:endParaRPr lang="de-DE" dirty="0"/>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000"/>
            </a:lvl1pPr>
            <a:lvl2pPr marL="465138" indent="-285750">
              <a:buFont typeface="Arial" panose="020B0604020202020204" pitchFamily="34" charset="0"/>
              <a:buChar char="•"/>
              <a:defRPr sz="1800"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96938" indent="-228600">
              <a:buFont typeface="Wingdings" panose="05000000000000000000" pitchFamily="2" charset="2"/>
              <a:buChar char="§"/>
              <a:defRPr sz="1400" b="0">
                <a:solidFill>
                  <a:schemeClr val="bg2"/>
                </a:solidFill>
                <a:latin typeface="Arial" panose="020B0604020202020204" pitchFamily="34" charset="0"/>
                <a:cs typeface="Arial" panose="020B0604020202020204" pitchFamily="34" charset="0"/>
              </a:defRPr>
            </a:lvl4pPr>
            <a:lvl5pPr marL="1162050" indent="-228600">
              <a:buFont typeface="Symbol" panose="05050102010706020507" pitchFamily="18" charset="2"/>
              <a:buChar char="-"/>
              <a:defRPr sz="1400">
                <a:solidFill>
                  <a:schemeClr val="bg2"/>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000"/>
            </a:lvl1pPr>
            <a:lvl2pPr marL="465138" indent="-285750">
              <a:buFont typeface="Arial" panose="020B0604020202020204" pitchFamily="34" charset="0"/>
              <a:buChar char="•"/>
              <a:defRPr sz="1800" b="0">
                <a:solidFill>
                  <a:schemeClr val="bg2"/>
                </a:solidFill>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96938" indent="-228600">
              <a:buFont typeface="Wingdings" panose="05000000000000000000" pitchFamily="2" charset="2"/>
              <a:buChar char="§"/>
              <a:defRPr sz="1400" b="0">
                <a:solidFill>
                  <a:schemeClr val="bg2"/>
                </a:solidFill>
                <a:latin typeface="Arial" panose="020B0604020202020204" pitchFamily="34" charset="0"/>
                <a:cs typeface="Arial" panose="020B0604020202020204" pitchFamily="34" charset="0"/>
              </a:defRPr>
            </a:lvl4pPr>
            <a:lvl5pPr marL="1162050" indent="-228600">
              <a:buFont typeface="Symbol" panose="05050102010706020507" pitchFamily="18" charset="2"/>
              <a:buChar char="-"/>
              <a:defRPr sz="1400">
                <a:solidFill>
                  <a:schemeClr val="bg2"/>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7" name="Foliennummernplatzhalter 1"/>
          <p:cNvSpPr>
            <a:spLocks noGrp="1"/>
          </p:cNvSpPr>
          <p:nvPr>
            <p:ph type="sldNum" sz="quarter" idx="10"/>
          </p:nvPr>
        </p:nvSpPr>
        <p:spPr>
          <a:xfrm>
            <a:off x="107950" y="6492875"/>
            <a:ext cx="2133600" cy="365125"/>
          </a:xfrm>
          <a:prstGeom prst="rect">
            <a:avLst/>
          </a:prstGeom>
        </p:spPr>
        <p:txBody>
          <a:bodyPr/>
          <a:lstStyle>
            <a:lvl1pPr>
              <a:defRPr/>
            </a:lvl1pPr>
          </a:lstStyle>
          <a:p>
            <a:pPr>
              <a:defRPr/>
            </a:pPr>
            <a:fld id="{AFA860D2-4138-4D24-A272-98B6CC5B15F3}" type="slidenum">
              <a:rPr lang="de-DE"/>
              <a:pPr>
                <a:defRPr/>
              </a:pPr>
              <a:t>‹Nr.›</a:t>
            </a:fld>
            <a:endParaRPr lang="de-DE" dirty="0"/>
          </a:p>
        </p:txBody>
      </p:sp>
    </p:spTree>
    <p:extLst>
      <p:ext uri="{BB962C8B-B14F-4D97-AF65-F5344CB8AC3E}">
        <p14:creationId xmlns:p14="http://schemas.microsoft.com/office/powerpoint/2010/main" val="744990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533400"/>
            <a:ext cx="8229600" cy="457200"/>
          </a:xfrm>
          <a:prstGeom prst="rect">
            <a:avLst/>
          </a:prstGeom>
        </p:spPr>
        <p:txBody>
          <a:bodyPr/>
          <a:lstStyle/>
          <a:p>
            <a:r>
              <a:rPr lang="de-DE" smtClean="0"/>
              <a:t>Titelmasterformat durch Klicken bearbeiten</a:t>
            </a:r>
            <a:endParaRPr lang="de-DE" dirty="0"/>
          </a:p>
        </p:txBody>
      </p:sp>
      <p:sp>
        <p:nvSpPr>
          <p:cNvPr id="3" name="Foliennummernplatzhalter 1"/>
          <p:cNvSpPr>
            <a:spLocks noGrp="1"/>
          </p:cNvSpPr>
          <p:nvPr>
            <p:ph type="sldNum" sz="quarter" idx="10"/>
          </p:nvPr>
        </p:nvSpPr>
        <p:spPr>
          <a:xfrm>
            <a:off x="107950" y="6492875"/>
            <a:ext cx="2133600" cy="365125"/>
          </a:xfrm>
          <a:prstGeom prst="rect">
            <a:avLst/>
          </a:prstGeom>
        </p:spPr>
        <p:txBody>
          <a:bodyPr/>
          <a:lstStyle>
            <a:lvl1pPr>
              <a:defRPr/>
            </a:lvl1pPr>
          </a:lstStyle>
          <a:p>
            <a:pPr>
              <a:defRPr/>
            </a:pPr>
            <a:fld id="{945F3579-B081-4E14-A438-F2E7FAC6739E}" type="slidenum">
              <a:rPr lang="de-DE"/>
              <a:pPr>
                <a:defRPr/>
              </a:pPr>
              <a:t>‹Nr.›</a:t>
            </a:fld>
            <a:endParaRPr lang="de-DE" dirty="0"/>
          </a:p>
        </p:txBody>
      </p:sp>
    </p:spTree>
    <p:extLst>
      <p:ext uri="{BB962C8B-B14F-4D97-AF65-F5344CB8AC3E}">
        <p14:creationId xmlns:p14="http://schemas.microsoft.com/office/powerpoint/2010/main" val="1847419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oliennummernplatzhalter 1"/>
          <p:cNvSpPr>
            <a:spLocks noGrp="1"/>
          </p:cNvSpPr>
          <p:nvPr>
            <p:ph type="sldNum" sz="quarter" idx="10"/>
          </p:nvPr>
        </p:nvSpPr>
        <p:spPr>
          <a:xfrm>
            <a:off x="107950" y="6492875"/>
            <a:ext cx="2133600" cy="365125"/>
          </a:xfrm>
          <a:prstGeom prst="rect">
            <a:avLst/>
          </a:prstGeom>
        </p:spPr>
        <p:txBody>
          <a:bodyPr/>
          <a:lstStyle>
            <a:lvl1pPr>
              <a:defRPr/>
            </a:lvl1pPr>
          </a:lstStyle>
          <a:p>
            <a:pPr>
              <a:defRPr/>
            </a:pPr>
            <a:fld id="{60C79863-F941-4363-9FD6-B43FE13C64D9}" type="slidenum">
              <a:rPr lang="de-DE"/>
              <a:pPr>
                <a:defRPr/>
              </a:pPr>
              <a:t>‹Nr.›</a:t>
            </a:fld>
            <a:endParaRPr lang="de-DE" dirty="0"/>
          </a:p>
        </p:txBody>
      </p:sp>
    </p:spTree>
    <p:extLst>
      <p:ext uri="{BB962C8B-B14F-4D97-AF65-F5344CB8AC3E}">
        <p14:creationId xmlns:p14="http://schemas.microsoft.com/office/powerpoint/2010/main" val="664279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smtClean="0"/>
              <a:t>Titelmasterformat durch Klicken bearbeiten</a:t>
            </a:r>
            <a:endParaRPr lang="de-DE" dirty="0"/>
          </a:p>
        </p:txBody>
      </p:sp>
      <p:sp>
        <p:nvSpPr>
          <p:cNvPr id="3" name="Inhaltsplatzhalter 2"/>
          <p:cNvSpPr>
            <a:spLocks noGrp="1"/>
          </p:cNvSpPr>
          <p:nvPr>
            <p:ph idx="1"/>
          </p:nvPr>
        </p:nvSpPr>
        <p:spPr>
          <a:xfrm>
            <a:off x="3575050" y="273050"/>
            <a:ext cx="5111750" cy="5853113"/>
          </a:xfrm>
          <a:prstGeom prst="rect">
            <a:avLst/>
          </a:prstGeom>
        </p:spPr>
        <p:txBody>
          <a:bodyPr/>
          <a:lstStyle>
            <a:lvl1pPr>
              <a:defRPr sz="2000"/>
            </a:lvl1pPr>
            <a:lvl2pPr marL="465138" indent="-285750">
              <a:buFont typeface="Arial" panose="020B0604020202020204" pitchFamily="34" charset="0"/>
              <a:buChar char="•"/>
              <a:defRPr sz="1800"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96938" indent="-228600">
              <a:buFont typeface="Wingdings" panose="05000000000000000000" pitchFamily="2" charset="2"/>
              <a:buChar char="§"/>
              <a:defRPr sz="1400" b="0">
                <a:solidFill>
                  <a:schemeClr val="bg2"/>
                </a:solidFill>
              </a:defRPr>
            </a:lvl4pPr>
            <a:lvl5pPr marL="1162050" indent="-228600">
              <a:buFont typeface="Symbol" panose="05050102010706020507" pitchFamily="18" charset="2"/>
              <a:buChar char="-"/>
              <a:defRPr sz="1400">
                <a:solidFill>
                  <a:schemeClr val="bg2"/>
                </a:solidFill>
              </a:defRPr>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oliennummernplatzhalter 1"/>
          <p:cNvSpPr>
            <a:spLocks noGrp="1"/>
          </p:cNvSpPr>
          <p:nvPr>
            <p:ph type="sldNum" sz="quarter" idx="10"/>
          </p:nvPr>
        </p:nvSpPr>
        <p:spPr>
          <a:xfrm>
            <a:off x="107950" y="6492875"/>
            <a:ext cx="2133600" cy="365125"/>
          </a:xfrm>
          <a:prstGeom prst="rect">
            <a:avLst/>
          </a:prstGeom>
        </p:spPr>
        <p:txBody>
          <a:bodyPr/>
          <a:lstStyle>
            <a:lvl1pPr>
              <a:defRPr/>
            </a:lvl1pPr>
          </a:lstStyle>
          <a:p>
            <a:pPr>
              <a:defRPr/>
            </a:pPr>
            <a:fld id="{86709F8A-7464-4AAA-8E5D-A0F1E84FCCD5}" type="slidenum">
              <a:rPr lang="de-DE"/>
              <a:pPr>
                <a:defRPr/>
              </a:pPr>
              <a:t>‹Nr.›</a:t>
            </a:fld>
            <a:endParaRPr lang="de-DE" dirty="0"/>
          </a:p>
        </p:txBody>
      </p:sp>
    </p:spTree>
    <p:extLst>
      <p:ext uri="{BB962C8B-B14F-4D97-AF65-F5344CB8AC3E}">
        <p14:creationId xmlns:p14="http://schemas.microsoft.com/office/powerpoint/2010/main" val="3319121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smtClean="0"/>
              <a:t>Titelmasterformat durch Klicken bearbeiten</a:t>
            </a:r>
            <a:endParaRPr lang="de-DE" dirty="0"/>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endParaRPr lang="de-DE" noProof="0" dirty="0" smtClean="0"/>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oliennummernplatzhalter 1"/>
          <p:cNvSpPr>
            <a:spLocks noGrp="1"/>
          </p:cNvSpPr>
          <p:nvPr>
            <p:ph type="sldNum" sz="quarter" idx="10"/>
          </p:nvPr>
        </p:nvSpPr>
        <p:spPr>
          <a:xfrm>
            <a:off x="107950" y="6492875"/>
            <a:ext cx="2133600" cy="365125"/>
          </a:xfrm>
          <a:prstGeom prst="rect">
            <a:avLst/>
          </a:prstGeom>
        </p:spPr>
        <p:txBody>
          <a:bodyPr/>
          <a:lstStyle>
            <a:lvl1pPr>
              <a:defRPr/>
            </a:lvl1pPr>
          </a:lstStyle>
          <a:p>
            <a:pPr>
              <a:defRPr/>
            </a:pPr>
            <a:fld id="{53E03DBB-BD54-4BBA-91BC-CFDC3DC0C8EB}" type="slidenum">
              <a:rPr lang="de-DE"/>
              <a:pPr>
                <a:defRPr/>
              </a:pPr>
              <a:t>‹Nr.›</a:t>
            </a:fld>
            <a:endParaRPr lang="de-DE" dirty="0"/>
          </a:p>
        </p:txBody>
      </p:sp>
    </p:spTree>
    <p:extLst>
      <p:ext uri="{BB962C8B-B14F-4D97-AF65-F5344CB8AC3E}">
        <p14:creationId xmlns:p14="http://schemas.microsoft.com/office/powerpoint/2010/main" val="3741771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533400"/>
            <a:ext cx="8229600" cy="457200"/>
          </a:xfrm>
          <a:prstGeom prst="rect">
            <a:avLst/>
          </a:prstGeom>
        </p:spPr>
        <p:txBody>
          <a:bodyPr/>
          <a:lstStyle/>
          <a:p>
            <a:r>
              <a:rPr lang="de-DE" smtClean="0"/>
              <a:t>Titelmasterformat durch Klicken bearbeiten</a:t>
            </a:r>
            <a:endParaRPr lang="de-DE" dirty="0"/>
          </a:p>
        </p:txBody>
      </p:sp>
      <p:sp>
        <p:nvSpPr>
          <p:cNvPr id="3" name="Vertikaler Textplatzhalter 2"/>
          <p:cNvSpPr>
            <a:spLocks noGrp="1"/>
          </p:cNvSpPr>
          <p:nvPr>
            <p:ph type="body" orient="vert" idx="1"/>
          </p:nvPr>
        </p:nvSpPr>
        <p:spPr>
          <a:xfrm>
            <a:off x="457200" y="990600"/>
            <a:ext cx="8229600" cy="4525963"/>
          </a:xfrm>
          <a:prstGeom prst="rect">
            <a:avLst/>
          </a:prstGeom>
        </p:spPr>
        <p:txBody>
          <a:bodyPr vert="eaVert"/>
          <a:lstStyle>
            <a:lvl1pPr marL="0" marR="0" indent="0" algn="l" defTabSz="914400" rtl="0" eaLnBrk="0" fontAlgn="base" latinLnBrk="0" hangingPunct="0">
              <a:lnSpc>
                <a:spcPct val="100000"/>
              </a:lnSpc>
              <a:spcBef>
                <a:spcPct val="20000"/>
              </a:spcBef>
              <a:spcAft>
                <a:spcPct val="0"/>
              </a:spcAft>
              <a:buClrTx/>
              <a:buSzTx/>
              <a:buFontTx/>
              <a:buNone/>
              <a:tabLst/>
              <a:defRPr sz="2000">
                <a:solidFill>
                  <a:schemeClr val="bg2"/>
                </a:solidFill>
              </a:defRPr>
            </a:lvl1pPr>
            <a:lvl2pPr marL="465138" marR="0"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sz="1800" b="0">
                <a:latin typeface="Arial" panose="020B0604020202020204" pitchFamily="34" charset="0"/>
                <a:cs typeface="Arial" panose="020B0604020202020204" pitchFamily="34" charset="0"/>
              </a:defRPr>
            </a:lvl2pPr>
            <a:lvl3pPr marL="644525" marR="0" indent="-285750" algn="l" defTabSz="914400" rtl="0" eaLnBrk="0" fontAlgn="base" latinLnBrk="0" hangingPunct="0">
              <a:lnSpc>
                <a:spcPct val="100000"/>
              </a:lnSpc>
              <a:spcBef>
                <a:spcPct val="20000"/>
              </a:spcBef>
              <a:spcAft>
                <a:spcPct val="0"/>
              </a:spcAft>
              <a:buClrTx/>
              <a:buSzTx/>
              <a:buFont typeface="Courier New" panose="02070309020205020404" pitchFamily="49" charset="0"/>
              <a:buChar char="o"/>
              <a:tabLst/>
              <a:defRPr sz="1600" b="0">
                <a:solidFill>
                  <a:schemeClr val="bg2"/>
                </a:solidFill>
                <a:latin typeface="Arial" panose="020B0604020202020204" pitchFamily="34" charset="0"/>
                <a:cs typeface="Arial" panose="020B0604020202020204" pitchFamily="34" charset="0"/>
              </a:defRPr>
            </a:lvl3pPr>
            <a:lvl4pPr marL="896938" marR="0" indent="-228600" algn="l" defTabSz="914400" rtl="0" eaLnBrk="0" fontAlgn="base" latinLnBrk="0" hangingPunct="0">
              <a:lnSpc>
                <a:spcPct val="100000"/>
              </a:lnSpc>
              <a:spcBef>
                <a:spcPct val="20000"/>
              </a:spcBef>
              <a:spcAft>
                <a:spcPct val="0"/>
              </a:spcAft>
              <a:buClrTx/>
              <a:buSzTx/>
              <a:buFont typeface="Wingdings" panose="05000000000000000000" pitchFamily="2" charset="2"/>
              <a:buChar char="§"/>
              <a:tabLst/>
              <a:defRPr sz="1400" b="0">
                <a:solidFill>
                  <a:schemeClr val="bg2"/>
                </a:solidFill>
              </a:defRPr>
            </a:lvl4pPr>
            <a:lvl5pPr marL="1252538" marR="0" indent="-228600" algn="l" defTabSz="914400" rtl="0" eaLnBrk="0" fontAlgn="base" latinLnBrk="0" hangingPunct="0">
              <a:lnSpc>
                <a:spcPct val="100000"/>
              </a:lnSpc>
              <a:spcBef>
                <a:spcPct val="20000"/>
              </a:spcBef>
              <a:spcAft>
                <a:spcPct val="0"/>
              </a:spcAft>
              <a:buClrTx/>
              <a:buSzTx/>
              <a:buFont typeface="Symbol" panose="05050102010706020507" pitchFamily="18" charset="2"/>
              <a:buChar char="-"/>
              <a:tabLst/>
              <a:defRPr sz="1400">
                <a:solidFill>
                  <a:schemeClr val="bg2"/>
                </a:solidFill>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noProof="0" dirty="0"/>
          </a:p>
        </p:txBody>
      </p:sp>
      <p:sp>
        <p:nvSpPr>
          <p:cNvPr id="4" name="Foliennummernplatzhalter 1"/>
          <p:cNvSpPr>
            <a:spLocks noGrp="1"/>
          </p:cNvSpPr>
          <p:nvPr>
            <p:ph type="sldNum" sz="quarter" idx="10"/>
          </p:nvPr>
        </p:nvSpPr>
        <p:spPr>
          <a:xfrm>
            <a:off x="107950" y="6492875"/>
            <a:ext cx="2133600" cy="365125"/>
          </a:xfrm>
          <a:prstGeom prst="rect">
            <a:avLst/>
          </a:prstGeom>
        </p:spPr>
        <p:txBody>
          <a:bodyPr/>
          <a:lstStyle>
            <a:lvl1pPr>
              <a:defRPr/>
            </a:lvl1pPr>
          </a:lstStyle>
          <a:p>
            <a:pPr>
              <a:defRPr/>
            </a:pPr>
            <a:fld id="{6F5D17FD-9AEE-4642-9456-FBF169CAFE95}" type="slidenum">
              <a:rPr lang="de-DE"/>
              <a:pPr>
                <a:defRPr/>
              </a:pPr>
              <a:t>‹Nr.›</a:t>
            </a:fld>
            <a:endParaRPr lang="de-DE" dirty="0"/>
          </a:p>
        </p:txBody>
      </p:sp>
    </p:spTree>
    <p:extLst>
      <p:ext uri="{BB962C8B-B14F-4D97-AF65-F5344CB8AC3E}">
        <p14:creationId xmlns:p14="http://schemas.microsoft.com/office/powerpoint/2010/main" val="1972968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533400"/>
            <a:ext cx="2057400" cy="4983163"/>
          </a:xfrm>
          <a:prstGeom prst="rect">
            <a:avLst/>
          </a:prstGeom>
        </p:spPr>
        <p:txBody>
          <a:bodyPr vert="eaVert"/>
          <a:lstStyle/>
          <a:p>
            <a:r>
              <a:rPr lang="de-DE" smtClean="0"/>
              <a:t>Titelmasterformat durch Klicken bearbeiten</a:t>
            </a:r>
            <a:endParaRPr lang="de-DE" dirty="0"/>
          </a:p>
        </p:txBody>
      </p:sp>
      <p:sp>
        <p:nvSpPr>
          <p:cNvPr id="3" name="Vertikaler Textplatzhalter 2"/>
          <p:cNvSpPr>
            <a:spLocks noGrp="1"/>
          </p:cNvSpPr>
          <p:nvPr>
            <p:ph type="body" orient="vert" idx="1"/>
          </p:nvPr>
        </p:nvSpPr>
        <p:spPr>
          <a:xfrm>
            <a:off x="457200" y="533400"/>
            <a:ext cx="6019800" cy="4983163"/>
          </a:xfrm>
          <a:prstGeom prst="rect">
            <a:avLst/>
          </a:prstGeom>
        </p:spPr>
        <p:txBody>
          <a:bodyPr vert="eaVert"/>
          <a:lstStyle>
            <a:lvl2pPr marL="465138" indent="-285750">
              <a:buFont typeface="Arial" panose="020B0604020202020204" pitchFamily="34" charset="0"/>
              <a:buChar char="•"/>
              <a:defRPr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96938" indent="-228600">
              <a:buFont typeface="Wingdings" panose="05000000000000000000" pitchFamily="2" charset="2"/>
              <a:buChar char="§"/>
              <a:defRPr sz="1400" b="0">
                <a:solidFill>
                  <a:schemeClr val="bg2"/>
                </a:solidFill>
              </a:defRPr>
            </a:lvl4pPr>
            <a:lvl5pPr marL="1252538" indent="-228600">
              <a:buFont typeface="Symbol" panose="05050102010706020507" pitchFamily="18" charset="2"/>
              <a:buChar char="-"/>
              <a:defRPr sz="1400">
                <a:solidFill>
                  <a:schemeClr val="bg2"/>
                </a:solidFill>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Foliennummernplatzhalter 1"/>
          <p:cNvSpPr>
            <a:spLocks noGrp="1"/>
          </p:cNvSpPr>
          <p:nvPr>
            <p:ph type="sldNum" sz="quarter" idx="10"/>
          </p:nvPr>
        </p:nvSpPr>
        <p:spPr>
          <a:xfrm>
            <a:off x="107950" y="6492875"/>
            <a:ext cx="2133600" cy="365125"/>
          </a:xfrm>
          <a:prstGeom prst="rect">
            <a:avLst/>
          </a:prstGeom>
        </p:spPr>
        <p:txBody>
          <a:bodyPr/>
          <a:lstStyle>
            <a:lvl1pPr>
              <a:defRPr/>
            </a:lvl1pPr>
          </a:lstStyle>
          <a:p>
            <a:pPr>
              <a:defRPr/>
            </a:pPr>
            <a:fld id="{25EC4B6E-CFF3-4248-8FEC-368875787532}" type="slidenum">
              <a:rPr lang="de-DE"/>
              <a:pPr>
                <a:defRPr/>
              </a:pPr>
              <a:t>‹Nr.›</a:t>
            </a:fld>
            <a:endParaRPr lang="de-DE" dirty="0"/>
          </a:p>
        </p:txBody>
      </p:sp>
    </p:spTree>
    <p:extLst>
      <p:ext uri="{BB962C8B-B14F-4D97-AF65-F5344CB8AC3E}">
        <p14:creationId xmlns:p14="http://schemas.microsoft.com/office/powerpoint/2010/main" val="1273746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15" descr="Unbenannt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6" descr="Unbenannt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42050"/>
            <a:ext cx="91440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7" descr="LANUV_RG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425" y="404813"/>
            <a:ext cx="2706688"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5" descr="Frosch kle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557338"/>
            <a:ext cx="212407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6" descr="Industrie klei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5513" y="1570038"/>
            <a:ext cx="2228850"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descr="Verbraucherschutz klei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00563" y="1557338"/>
            <a:ext cx="230505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8" descr="Mohn klei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77050" y="1557338"/>
            <a:ext cx="226695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8" name="Rectangle 10"/>
          <p:cNvSpPr>
            <a:spLocks noGrp="1" noChangeArrowheads="1"/>
          </p:cNvSpPr>
          <p:nvPr>
            <p:ph type="subTitle" sz="quarter" idx="1"/>
          </p:nvPr>
        </p:nvSpPr>
        <p:spPr>
          <a:xfrm>
            <a:off x="2057400" y="4267200"/>
            <a:ext cx="7086600" cy="1219200"/>
          </a:xfrm>
        </p:spPr>
        <p:txBody>
          <a:bodyPr/>
          <a:lstStyle>
            <a:lvl1pPr>
              <a:defRPr sz="1800"/>
            </a:lvl1pPr>
          </a:lstStyle>
          <a:p>
            <a:pPr lvl="0"/>
            <a:r>
              <a:rPr lang="de-DE" altLang="de-DE" noProof="0" dirty="0" smtClean="0"/>
              <a:t>Formatvorlage des Untertitelmasters durch Klicken bearbeiten</a:t>
            </a:r>
          </a:p>
        </p:txBody>
      </p:sp>
      <p:sp>
        <p:nvSpPr>
          <p:cNvPr id="12299" name="Rectangle 11"/>
          <p:cNvSpPr>
            <a:spLocks noGrp="1" noChangeArrowheads="1"/>
          </p:cNvSpPr>
          <p:nvPr>
            <p:ph type="ctrTitle" sz="quarter"/>
          </p:nvPr>
        </p:nvSpPr>
        <p:spPr>
          <a:xfrm>
            <a:off x="2057400" y="3810000"/>
            <a:ext cx="7086600" cy="476250"/>
          </a:xfrm>
        </p:spPr>
        <p:txBody>
          <a:bodyPr/>
          <a:lstStyle>
            <a:lvl1pPr>
              <a:defRPr sz="2400"/>
            </a:lvl1pPr>
          </a:lstStyle>
          <a:p>
            <a:pPr lvl="0"/>
            <a:r>
              <a:rPr lang="de-DE" altLang="de-DE" noProof="0" dirty="0" smtClean="0"/>
              <a:t>Titelmasterformat durch Klicken bearbeiten</a:t>
            </a:r>
          </a:p>
        </p:txBody>
      </p:sp>
    </p:spTree>
    <p:extLst>
      <p:ext uri="{BB962C8B-B14F-4D97-AF65-F5344CB8AC3E}">
        <p14:creationId xmlns:p14="http://schemas.microsoft.com/office/powerpoint/2010/main" val="810307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Titelmasterformat durch Klicken bearbeiten</a:t>
            </a:r>
            <a:endParaRPr lang="de-DE" dirty="0"/>
          </a:p>
        </p:txBody>
      </p:sp>
      <p:sp>
        <p:nvSpPr>
          <p:cNvPr id="3" name="Inhaltsplatzhalter 2"/>
          <p:cNvSpPr>
            <a:spLocks noGrp="1"/>
          </p:cNvSpPr>
          <p:nvPr>
            <p:ph idx="1"/>
          </p:nvPr>
        </p:nvSpPr>
        <p:spPr/>
        <p:txBody>
          <a:bodyPr/>
          <a:lstStyle>
            <a:lvl2pPr marL="465138" indent="-285750">
              <a:buFont typeface="Arial" panose="020B0604020202020204" pitchFamily="34" charset="0"/>
              <a:buChar char="•"/>
              <a:defRPr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23913" indent="-285750">
              <a:buFont typeface="Wingdings" panose="05000000000000000000" pitchFamily="2" charset="2"/>
              <a:buChar char="§"/>
              <a:defRPr sz="1400" b="0">
                <a:solidFill>
                  <a:schemeClr val="bg2"/>
                </a:solidFill>
                <a:latin typeface="Arial" panose="020B0604020202020204" pitchFamily="34" charset="0"/>
                <a:cs typeface="Arial" panose="020B0604020202020204" pitchFamily="34" charset="0"/>
              </a:defRPr>
            </a:lvl4pPr>
            <a:lvl5pPr marL="1079500" indent="-228600">
              <a:buFont typeface="Symbol" panose="05050102010706020507" pitchFamily="18" charset="2"/>
              <a:buChar char="-"/>
              <a:defRPr sz="1400">
                <a:solidFill>
                  <a:schemeClr val="bg2"/>
                </a:solidFill>
                <a:latin typeface="Arial" panose="020B0604020202020204" pitchFamily="34" charset="0"/>
                <a:cs typeface="Arial" panose="020B0604020202020204" pitchFamily="34" charset="0"/>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27643909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2400" b="1" cap="all"/>
            </a:lvl1pPr>
          </a:lstStyle>
          <a:p>
            <a:r>
              <a:rPr lang="de-DE" dirty="0" smtClean="0"/>
              <a:t>Titelmasterformat durch Klicken bearbeiten</a:t>
            </a:r>
            <a:endParaRPr lang="de-DE" dirty="0"/>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dirty="0" smtClean="0"/>
              <a:t>Textmasterformat bearbeiten</a:t>
            </a:r>
          </a:p>
        </p:txBody>
      </p:sp>
    </p:spTree>
    <p:extLst>
      <p:ext uri="{BB962C8B-B14F-4D97-AF65-F5344CB8AC3E}">
        <p14:creationId xmlns:p14="http://schemas.microsoft.com/office/powerpoint/2010/main" val="40286550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Titelmasterformat durch Klicken bearbeiten</a:t>
            </a:r>
            <a:endParaRPr lang="de-DE" dirty="0"/>
          </a:p>
        </p:txBody>
      </p:sp>
      <p:sp>
        <p:nvSpPr>
          <p:cNvPr id="3" name="Inhaltsplatzhalter 2"/>
          <p:cNvSpPr>
            <a:spLocks noGrp="1"/>
          </p:cNvSpPr>
          <p:nvPr>
            <p:ph sz="half" idx="1"/>
          </p:nvPr>
        </p:nvSpPr>
        <p:spPr>
          <a:xfrm>
            <a:off x="457200" y="990600"/>
            <a:ext cx="4038600" cy="4525963"/>
          </a:xfrm>
        </p:spPr>
        <p:txBody>
          <a:bodyPr/>
          <a:lstStyle>
            <a:lvl1pPr>
              <a:defRPr sz="2000" b="0"/>
            </a:lvl1pPr>
            <a:lvl2pPr marL="465138" indent="-285750">
              <a:buFont typeface="Arial" panose="020B0604020202020204" pitchFamily="34" charset="0"/>
              <a:buChar char="•"/>
              <a:defRPr sz="1800"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23913" indent="-285750">
              <a:buFont typeface="Wingdings" panose="05000000000000000000" pitchFamily="2" charset="2"/>
              <a:buChar char="§"/>
              <a:defRPr sz="1400" b="0">
                <a:solidFill>
                  <a:schemeClr val="bg2"/>
                </a:solidFill>
                <a:latin typeface="Arial" panose="020B0604020202020204" pitchFamily="34" charset="0"/>
                <a:cs typeface="Arial" panose="020B0604020202020204" pitchFamily="34" charset="0"/>
              </a:defRPr>
            </a:lvl4pPr>
            <a:lvl5pPr marL="1079500" indent="-228600">
              <a:buFont typeface="Symbol" panose="05050102010706020507" pitchFamily="18" charset="2"/>
              <a:buChar char="-"/>
              <a:defRPr sz="1400">
                <a:solidFill>
                  <a:schemeClr val="bg2"/>
                </a:solidFill>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990600"/>
            <a:ext cx="4038600" cy="4525963"/>
          </a:xfrm>
        </p:spPr>
        <p:txBody>
          <a:bodyPr/>
          <a:lstStyle>
            <a:lvl1pPr>
              <a:defRPr sz="2000"/>
            </a:lvl1pPr>
            <a:lvl2pPr marL="465138" indent="-285750">
              <a:buFont typeface="Arial" panose="020B0604020202020204" pitchFamily="34" charset="0"/>
              <a:buChar char="•"/>
              <a:defRPr sz="1800"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23913" indent="-285750">
              <a:buFont typeface="Wingdings" panose="05000000000000000000" pitchFamily="2" charset="2"/>
              <a:buChar char="§"/>
              <a:defRPr sz="1400" b="0">
                <a:solidFill>
                  <a:schemeClr val="bg2"/>
                </a:solidFill>
                <a:latin typeface="Arial" panose="020B0604020202020204" pitchFamily="34" charset="0"/>
                <a:cs typeface="Arial" panose="020B0604020202020204" pitchFamily="34" charset="0"/>
              </a:defRPr>
            </a:lvl4pPr>
            <a:lvl5pPr marL="1079500" indent="-228600">
              <a:buFont typeface="Symbol" panose="05050102010706020507" pitchFamily="18" charset="2"/>
              <a:buChar char="-"/>
              <a:defRPr sz="1400" b="0">
                <a:solidFill>
                  <a:schemeClr val="bg2"/>
                </a:solidFill>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11711275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dirty="0" smtClean="0"/>
              <a:t>Titelmasterformat durch Klicken bearbeiten</a:t>
            </a:r>
            <a:endParaRPr lang="de-DE" dirty="0"/>
          </a:p>
        </p:txBody>
      </p:sp>
      <p:sp>
        <p:nvSpPr>
          <p:cNvPr id="3" name="Textplatzhalt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000"/>
            </a:lvl1pPr>
            <a:lvl2pPr marL="465138" indent="-285750">
              <a:buFont typeface="Arial" panose="020B0604020202020204" pitchFamily="34" charset="0"/>
              <a:buChar char="•"/>
              <a:defRPr sz="1800"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23913" indent="-285750">
              <a:buFont typeface="Wingdings" panose="05000000000000000000" pitchFamily="2" charset="2"/>
              <a:buChar char="§"/>
              <a:defRPr sz="1400" b="0">
                <a:solidFill>
                  <a:schemeClr val="bg2"/>
                </a:solidFill>
                <a:latin typeface="Arial" panose="020B0604020202020204" pitchFamily="34" charset="0"/>
                <a:cs typeface="Arial" panose="020B0604020202020204" pitchFamily="34" charset="0"/>
              </a:defRPr>
            </a:lvl4pPr>
            <a:lvl5pPr marL="1079500" indent="-228600">
              <a:buFont typeface="Symbol" panose="05050102010706020507" pitchFamily="18" charset="2"/>
              <a:buChar char="-"/>
              <a:defRPr sz="1400" b="0">
                <a:solidFill>
                  <a:schemeClr val="bg2"/>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000"/>
            </a:lvl1pPr>
            <a:lvl2pPr marL="465138" indent="-285750">
              <a:buFont typeface="Arial" panose="020B0604020202020204" pitchFamily="34" charset="0"/>
              <a:buChar char="•"/>
              <a:defRPr sz="1800" b="0">
                <a:solidFill>
                  <a:schemeClr val="bg2"/>
                </a:solidFill>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23913" indent="-285750">
              <a:buFont typeface="Wingdings" panose="05000000000000000000" pitchFamily="2" charset="2"/>
              <a:buChar char="§"/>
              <a:defRPr sz="1400" b="0">
                <a:solidFill>
                  <a:schemeClr val="bg2"/>
                </a:solidFill>
                <a:latin typeface="Arial" panose="020B0604020202020204" pitchFamily="34" charset="0"/>
                <a:cs typeface="Arial" panose="020B0604020202020204" pitchFamily="34" charset="0"/>
              </a:defRPr>
            </a:lvl4pPr>
            <a:lvl5pPr marL="1079500" indent="-228600">
              <a:buFont typeface="Symbol" panose="05050102010706020507" pitchFamily="18" charset="2"/>
              <a:buChar char="-"/>
              <a:defRPr sz="1400" b="0" i="0">
                <a:solidFill>
                  <a:schemeClr val="bg2"/>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38621163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Titelmasterformat durch Klicken bearbeiten</a:t>
            </a:r>
            <a:endParaRPr lang="de-DE" dirty="0"/>
          </a:p>
        </p:txBody>
      </p:sp>
    </p:spTree>
    <p:extLst>
      <p:ext uri="{BB962C8B-B14F-4D97-AF65-F5344CB8AC3E}">
        <p14:creationId xmlns:p14="http://schemas.microsoft.com/office/powerpoint/2010/main" val="26391675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02600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dirty="0" smtClean="0"/>
              <a:t>Titelmasterformat durch Klicken bearbeiten</a:t>
            </a:r>
            <a:endParaRPr lang="de-DE" dirty="0"/>
          </a:p>
        </p:txBody>
      </p:sp>
      <p:sp>
        <p:nvSpPr>
          <p:cNvPr id="3" name="Inhaltsplatzhalter 2"/>
          <p:cNvSpPr>
            <a:spLocks noGrp="1"/>
          </p:cNvSpPr>
          <p:nvPr>
            <p:ph idx="1"/>
          </p:nvPr>
        </p:nvSpPr>
        <p:spPr>
          <a:xfrm>
            <a:off x="3575050" y="273050"/>
            <a:ext cx="5111750" cy="5853113"/>
          </a:xfrm>
        </p:spPr>
        <p:txBody>
          <a:bodyPr/>
          <a:lstStyle>
            <a:lvl1pPr>
              <a:defRPr sz="2000"/>
            </a:lvl1pPr>
            <a:lvl2pPr marL="465138" indent="-285750">
              <a:buFont typeface="Arial" panose="020B0604020202020204" pitchFamily="34" charset="0"/>
              <a:buChar char="•"/>
              <a:defRPr sz="180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23913" indent="-285750">
              <a:buFont typeface="Wingdings" panose="05000000000000000000" pitchFamily="2" charset="2"/>
              <a:buChar char="§"/>
              <a:defRPr sz="1400" b="0">
                <a:solidFill>
                  <a:schemeClr val="bg2"/>
                </a:solidFill>
                <a:latin typeface="Arial" panose="020B0604020202020204" pitchFamily="34" charset="0"/>
                <a:cs typeface="Arial" panose="020B0604020202020204" pitchFamily="34" charset="0"/>
              </a:defRPr>
            </a:lvl4pPr>
            <a:lvl5pPr marL="1079500" indent="-228600">
              <a:buFont typeface="Symbol" panose="05050102010706020507" pitchFamily="18" charset="2"/>
              <a:buChar char="-"/>
              <a:defRPr sz="1400" b="0">
                <a:solidFill>
                  <a:schemeClr val="bg2"/>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Textplatzhalter 3"/>
          <p:cNvSpPr>
            <a:spLocks noGrp="1"/>
          </p:cNvSpPr>
          <p:nvPr>
            <p:ph type="body" sz="half" idx="2"/>
          </p:nvPr>
        </p:nvSpPr>
        <p:spPr>
          <a:xfrm>
            <a:off x="457200" y="1435100"/>
            <a:ext cx="3008313" cy="4691063"/>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Textmasterformat bearbeiten</a:t>
            </a:r>
          </a:p>
        </p:txBody>
      </p:sp>
    </p:spTree>
    <p:extLst>
      <p:ext uri="{BB962C8B-B14F-4D97-AF65-F5344CB8AC3E}">
        <p14:creationId xmlns:p14="http://schemas.microsoft.com/office/powerpoint/2010/main" val="10561587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dirty="0" smtClean="0"/>
              <a:t>Titelmasterformat durch Klicken bearbeiten</a:t>
            </a:r>
            <a:endParaRPr lang="de-DE" dirty="0"/>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Textmasterformat bearbeiten</a:t>
            </a:r>
          </a:p>
        </p:txBody>
      </p:sp>
    </p:spTree>
    <p:extLst>
      <p:ext uri="{BB962C8B-B14F-4D97-AF65-F5344CB8AC3E}">
        <p14:creationId xmlns:p14="http://schemas.microsoft.com/office/powerpoint/2010/main" val="12723835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Titelmasterformat durch Klicken bearbeiten</a:t>
            </a:r>
            <a:endParaRPr lang="de-DE" dirty="0"/>
          </a:p>
        </p:txBody>
      </p:sp>
      <p:sp>
        <p:nvSpPr>
          <p:cNvPr id="3" name="Vertikaler Textplatzhalter 2"/>
          <p:cNvSpPr>
            <a:spLocks noGrp="1"/>
          </p:cNvSpPr>
          <p:nvPr>
            <p:ph type="body" orient="vert" idx="1"/>
          </p:nvPr>
        </p:nvSpPr>
        <p:spPr/>
        <p:txBody>
          <a:bodyPr vert="eaVert"/>
          <a:lstStyle>
            <a:lvl2pPr marL="465138" indent="-285750">
              <a:buFont typeface="Arial" panose="020B0604020202020204" pitchFamily="34" charset="0"/>
              <a:buChar char="•"/>
              <a:defRPr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81063" indent="-342900">
              <a:buFont typeface="Wingdings" panose="05000000000000000000" pitchFamily="2" charset="2"/>
              <a:buChar char="§"/>
              <a:defRPr sz="1400" b="0">
                <a:solidFill>
                  <a:schemeClr val="bg2"/>
                </a:solidFill>
                <a:latin typeface="Arial" panose="020B0604020202020204" pitchFamily="34" charset="0"/>
                <a:cs typeface="Arial" panose="020B0604020202020204" pitchFamily="34" charset="0"/>
              </a:defRPr>
            </a:lvl4pPr>
            <a:lvl5pPr marL="1079500" indent="-228600">
              <a:buFont typeface="Symbol" panose="05050102010706020507" pitchFamily="18" charset="2"/>
              <a:buChar char="-"/>
              <a:defRPr sz="1400">
                <a:solidFill>
                  <a:schemeClr val="bg2"/>
                </a:solidFill>
                <a:latin typeface="Arial" panose="020B0604020202020204" pitchFamily="34" charset="0"/>
                <a:cs typeface="Arial" panose="020B0604020202020204" pitchFamily="34" charset="0"/>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11236708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533400"/>
            <a:ext cx="2057400" cy="4983163"/>
          </a:xfrm>
        </p:spPr>
        <p:txBody>
          <a:bodyPr vert="eaVert"/>
          <a:lstStyle/>
          <a:p>
            <a:r>
              <a:rPr lang="de-DE" dirty="0" smtClean="0"/>
              <a:t>Titelmasterformat durch Klicken bearbeiten</a:t>
            </a:r>
            <a:endParaRPr lang="de-DE" dirty="0"/>
          </a:p>
        </p:txBody>
      </p:sp>
      <p:sp>
        <p:nvSpPr>
          <p:cNvPr id="3" name="Vertikaler Textplatzhalter 2"/>
          <p:cNvSpPr>
            <a:spLocks noGrp="1"/>
          </p:cNvSpPr>
          <p:nvPr>
            <p:ph type="body" orient="vert" idx="1"/>
          </p:nvPr>
        </p:nvSpPr>
        <p:spPr>
          <a:xfrm>
            <a:off x="457200" y="533400"/>
            <a:ext cx="6019800" cy="4983163"/>
          </a:xfrm>
        </p:spPr>
        <p:txBody>
          <a:bodyPr vert="eaVert"/>
          <a:lstStyle>
            <a:lvl2pPr marL="465138" indent="-285750">
              <a:buFont typeface="Arial" panose="020B0604020202020204" pitchFamily="34" charset="0"/>
              <a:buChar char="•"/>
              <a:defRPr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23913" indent="-285750">
              <a:buFont typeface="Wingdings" panose="05000000000000000000" pitchFamily="2" charset="2"/>
              <a:buChar char="§"/>
              <a:defRPr sz="1400" b="0">
                <a:solidFill>
                  <a:schemeClr val="bg2"/>
                </a:solidFill>
                <a:latin typeface="Arial" panose="020B0604020202020204" pitchFamily="34" charset="0"/>
                <a:cs typeface="Arial" panose="020B0604020202020204" pitchFamily="34" charset="0"/>
              </a:defRPr>
            </a:lvl4pPr>
            <a:lvl5pPr marL="1079500" indent="-228600">
              <a:buFont typeface="Symbol" panose="05050102010706020507" pitchFamily="18" charset="2"/>
              <a:buChar char="-"/>
              <a:defRPr sz="1400" b="0">
                <a:solidFill>
                  <a:schemeClr val="bg2"/>
                </a:solidFill>
                <a:latin typeface="Arial" panose="020B0604020202020204" pitchFamily="34" charset="0"/>
                <a:cs typeface="Arial" panose="020B0604020202020204" pitchFamily="34" charset="0"/>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29599328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24" descr="Unbenannt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5" descr="Unbenannt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24588"/>
            <a:ext cx="91440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6" descr="LANUV_RG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425" y="404813"/>
            <a:ext cx="2706688"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4" descr="Frosch kle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557338"/>
            <a:ext cx="212407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5" descr="Industrie klei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5513" y="1570038"/>
            <a:ext cx="2228850"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6" descr="Verbraucherschutz klei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00563" y="1557338"/>
            <a:ext cx="230505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7" descr="Mohn klei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77050" y="1557338"/>
            <a:ext cx="226695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8" name="Rectangle 20"/>
          <p:cNvSpPr>
            <a:spLocks noGrp="1" noChangeArrowheads="1"/>
          </p:cNvSpPr>
          <p:nvPr>
            <p:ph type="subTitle" sz="quarter" idx="1"/>
          </p:nvPr>
        </p:nvSpPr>
        <p:spPr>
          <a:xfrm>
            <a:off x="2057400" y="4267200"/>
            <a:ext cx="7086600" cy="1219200"/>
          </a:xfrm>
        </p:spPr>
        <p:txBody>
          <a:bodyPr/>
          <a:lstStyle>
            <a:lvl1pPr>
              <a:defRPr sz="1800"/>
            </a:lvl1pPr>
          </a:lstStyle>
          <a:p>
            <a:pPr lvl="0"/>
            <a:r>
              <a:rPr lang="de-DE" altLang="de-DE" noProof="0" dirty="0" smtClean="0"/>
              <a:t>Formatvorlage des Untertitelmasters durch Klicken bearbeiten</a:t>
            </a:r>
          </a:p>
        </p:txBody>
      </p:sp>
      <p:sp>
        <p:nvSpPr>
          <p:cNvPr id="27669" name="Rectangle 21"/>
          <p:cNvSpPr>
            <a:spLocks noGrp="1" noChangeArrowheads="1"/>
          </p:cNvSpPr>
          <p:nvPr>
            <p:ph type="ctrTitle" sz="quarter"/>
          </p:nvPr>
        </p:nvSpPr>
        <p:spPr>
          <a:xfrm>
            <a:off x="2057400" y="3810000"/>
            <a:ext cx="7086600" cy="476250"/>
          </a:xfrm>
        </p:spPr>
        <p:txBody>
          <a:bodyPr/>
          <a:lstStyle>
            <a:lvl1pPr>
              <a:defRPr sz="2400"/>
            </a:lvl1pPr>
          </a:lstStyle>
          <a:p>
            <a:pPr lvl="0"/>
            <a:r>
              <a:rPr lang="de-DE" altLang="de-DE" noProof="0" dirty="0" smtClean="0"/>
              <a:t>Titelmasterformat durch Klicken bearbeiten</a:t>
            </a:r>
          </a:p>
        </p:txBody>
      </p:sp>
    </p:spTree>
    <p:extLst>
      <p:ext uri="{BB962C8B-B14F-4D97-AF65-F5344CB8AC3E}">
        <p14:creationId xmlns:p14="http://schemas.microsoft.com/office/powerpoint/2010/main" val="18383251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Titelmasterformat durch Klicken bearbeiten</a:t>
            </a:r>
            <a:endParaRPr lang="de-DE" dirty="0"/>
          </a:p>
        </p:txBody>
      </p:sp>
      <p:sp>
        <p:nvSpPr>
          <p:cNvPr id="3" name="Inhaltsplatzhalter 2"/>
          <p:cNvSpPr>
            <a:spLocks noGrp="1"/>
          </p:cNvSpPr>
          <p:nvPr>
            <p:ph idx="1"/>
          </p:nvPr>
        </p:nvSpPr>
        <p:spPr/>
        <p:txBody>
          <a:bodyPr/>
          <a:lstStyle>
            <a:lvl2pPr marL="465138" indent="-285750">
              <a:buFont typeface="Arial" panose="020B0604020202020204" pitchFamily="34" charset="0"/>
              <a:buChar char="•"/>
              <a:defRPr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04863" indent="-228600">
              <a:buFont typeface="Wingdings" panose="05000000000000000000" pitchFamily="2" charset="2"/>
              <a:buChar char="§"/>
              <a:defRPr sz="1400" b="0">
                <a:solidFill>
                  <a:schemeClr val="bg2"/>
                </a:solidFill>
              </a:defRPr>
            </a:lvl4pPr>
            <a:lvl5pPr marL="1079500" indent="-228600">
              <a:buFont typeface="Symbol" panose="05050102010706020507" pitchFamily="18" charset="2"/>
              <a:buChar char="-"/>
              <a:defRPr sz="14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2835462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2400" b="1" cap="all"/>
            </a:lvl1pPr>
          </a:lstStyle>
          <a:p>
            <a:r>
              <a:rPr lang="de-DE" dirty="0" smtClean="0"/>
              <a:t>Titelmasterformat durch Klicken bearbeiten</a:t>
            </a:r>
            <a:endParaRPr lang="de-DE" dirty="0"/>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dirty="0" smtClean="0"/>
              <a:t>Textmasterformat bearbeiten</a:t>
            </a:r>
          </a:p>
        </p:txBody>
      </p:sp>
    </p:spTree>
    <p:extLst>
      <p:ext uri="{BB962C8B-B14F-4D97-AF65-F5344CB8AC3E}">
        <p14:creationId xmlns:p14="http://schemas.microsoft.com/office/powerpoint/2010/main" val="16757506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Titelmasterformat durch Klicken bearbeiten</a:t>
            </a:r>
            <a:endParaRPr lang="de-DE" dirty="0"/>
          </a:p>
        </p:txBody>
      </p:sp>
      <p:sp>
        <p:nvSpPr>
          <p:cNvPr id="3" name="Inhaltsplatzhalter 2"/>
          <p:cNvSpPr>
            <a:spLocks noGrp="1"/>
          </p:cNvSpPr>
          <p:nvPr>
            <p:ph sz="half" idx="1"/>
          </p:nvPr>
        </p:nvSpPr>
        <p:spPr>
          <a:xfrm>
            <a:off x="457200" y="990600"/>
            <a:ext cx="4038600" cy="4525963"/>
          </a:xfrm>
        </p:spPr>
        <p:txBody>
          <a:bodyPr/>
          <a:lstStyle>
            <a:lvl1pPr>
              <a:defRPr sz="2000"/>
            </a:lvl1pPr>
            <a:lvl2pPr marL="465138" indent="-285750">
              <a:buFont typeface="Arial" panose="020B0604020202020204" pitchFamily="34" charset="0"/>
              <a:buChar char="•"/>
              <a:defRPr sz="1800"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04863" indent="-228600">
              <a:buFont typeface="Wingdings" panose="05000000000000000000" pitchFamily="2" charset="2"/>
              <a:buChar char="§"/>
              <a:defRPr sz="1400" b="0">
                <a:solidFill>
                  <a:schemeClr val="bg2"/>
                </a:solidFill>
              </a:defRPr>
            </a:lvl4pPr>
            <a:lvl5pPr marL="1079500" indent="-228600">
              <a:buFont typeface="Symbol" panose="05050102010706020507" pitchFamily="18" charset="2"/>
              <a:buChar char="-"/>
              <a:defRPr sz="1400">
                <a:solidFill>
                  <a:schemeClr val="bg2"/>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990600"/>
            <a:ext cx="4038600" cy="4525963"/>
          </a:xfrm>
        </p:spPr>
        <p:txBody>
          <a:bodyPr/>
          <a:lstStyle>
            <a:lvl1pPr>
              <a:defRPr sz="2000"/>
            </a:lvl1pPr>
            <a:lvl2pPr marL="465138" indent="-285750">
              <a:buFont typeface="Arial" panose="020B0604020202020204" pitchFamily="34" charset="0"/>
              <a:buChar char="•"/>
              <a:defRPr sz="1800"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04863" indent="-228600">
              <a:buFont typeface="Wingdings" panose="05000000000000000000" pitchFamily="2" charset="2"/>
              <a:buChar char="§"/>
              <a:defRPr sz="1400" b="0">
                <a:solidFill>
                  <a:schemeClr val="bg2"/>
                </a:solidFill>
              </a:defRPr>
            </a:lvl4pPr>
            <a:lvl5pPr marL="1079500" indent="-228600">
              <a:buFont typeface="Symbol" panose="05050102010706020507" pitchFamily="18" charset="2"/>
              <a:buChar char="-"/>
              <a:defRPr sz="1400">
                <a:solidFill>
                  <a:schemeClr val="bg2"/>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33327138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dirty="0" smtClean="0"/>
              <a:t>Titelmasterformat durch Klicken bearbeiten</a:t>
            </a:r>
            <a:endParaRPr lang="de-DE" dirty="0"/>
          </a:p>
        </p:txBody>
      </p:sp>
      <p:sp>
        <p:nvSpPr>
          <p:cNvPr id="3" name="Textplatzhalt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000"/>
            </a:lvl1pPr>
            <a:lvl2pPr marL="465138" indent="-285750">
              <a:buFont typeface="Arial" panose="020B0604020202020204" pitchFamily="34" charset="0"/>
              <a:buChar char="•"/>
              <a:defRPr sz="1800"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04863" indent="-228600">
              <a:buFont typeface="Wingdings" panose="05000000000000000000" pitchFamily="2" charset="2"/>
              <a:buChar char="§"/>
              <a:defRPr sz="1400" b="0">
                <a:solidFill>
                  <a:schemeClr val="bg2"/>
                </a:solidFill>
              </a:defRPr>
            </a:lvl4pPr>
            <a:lvl5pPr marL="1079500" indent="-228600">
              <a:buFont typeface="Symbol" panose="05050102010706020507" pitchFamily="18" charset="2"/>
              <a:buChar char="-"/>
              <a:defRPr sz="1400">
                <a:solidFill>
                  <a:schemeClr val="bg2"/>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000"/>
            </a:lvl1pPr>
            <a:lvl2pPr marL="465138" indent="-285750">
              <a:buFont typeface="Arial" panose="020B0604020202020204" pitchFamily="34" charset="0"/>
              <a:buChar char="•"/>
              <a:defRPr sz="1800"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95350" indent="-228600">
              <a:buFont typeface="Wingdings" panose="05000000000000000000" pitchFamily="2" charset="2"/>
              <a:buChar char="§"/>
              <a:defRPr sz="1400" b="0">
                <a:solidFill>
                  <a:schemeClr val="bg2"/>
                </a:solidFill>
              </a:defRPr>
            </a:lvl4pPr>
            <a:lvl5pPr marL="1079500" indent="-228600">
              <a:buFont typeface="Symbol" panose="05050102010706020507" pitchFamily="18" charset="2"/>
              <a:buChar char="-"/>
              <a:tabLst/>
              <a:defRPr sz="1400">
                <a:solidFill>
                  <a:schemeClr val="bg2"/>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3158681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Titelmasterformat durch Klicken bearbeiten</a:t>
            </a:r>
            <a:endParaRPr lang="de-DE" dirty="0"/>
          </a:p>
        </p:txBody>
      </p:sp>
    </p:spTree>
    <p:extLst>
      <p:ext uri="{BB962C8B-B14F-4D97-AF65-F5344CB8AC3E}">
        <p14:creationId xmlns:p14="http://schemas.microsoft.com/office/powerpoint/2010/main" val="40458399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90586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dirty="0" smtClean="0"/>
              <a:t>Titelmasterformat durch Klicken bearbeiten</a:t>
            </a:r>
            <a:endParaRPr lang="de-DE" dirty="0"/>
          </a:p>
        </p:txBody>
      </p:sp>
      <p:sp>
        <p:nvSpPr>
          <p:cNvPr id="3" name="Inhaltsplatzhalter 2"/>
          <p:cNvSpPr>
            <a:spLocks noGrp="1"/>
          </p:cNvSpPr>
          <p:nvPr>
            <p:ph idx="1"/>
          </p:nvPr>
        </p:nvSpPr>
        <p:spPr>
          <a:xfrm>
            <a:off x="3575050" y="273050"/>
            <a:ext cx="5111750" cy="5853113"/>
          </a:xfrm>
        </p:spPr>
        <p:txBody>
          <a:bodyPr/>
          <a:lstStyle>
            <a:lvl1pPr>
              <a:defRPr sz="2000"/>
            </a:lvl1pPr>
            <a:lvl2pPr marL="465138" indent="-285750">
              <a:buFont typeface="Arial" panose="020B0604020202020204" pitchFamily="34" charset="0"/>
              <a:buChar char="•"/>
              <a:defRPr sz="1800"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04863" indent="-228600">
              <a:buFont typeface="Wingdings" panose="05000000000000000000" pitchFamily="2" charset="2"/>
              <a:buChar char="§"/>
              <a:defRPr sz="1400" b="0">
                <a:solidFill>
                  <a:schemeClr val="bg2"/>
                </a:solidFill>
              </a:defRPr>
            </a:lvl4pPr>
            <a:lvl5pPr marL="1079500" indent="-228600">
              <a:buFont typeface="Symbol" panose="05050102010706020507" pitchFamily="18" charset="2"/>
              <a:buChar char="-"/>
              <a:defRPr sz="1400">
                <a:solidFill>
                  <a:schemeClr val="bg2"/>
                </a:solidFill>
              </a:defRPr>
            </a:lvl5pPr>
            <a:lvl6pPr>
              <a:defRPr sz="2000"/>
            </a:lvl6pPr>
            <a:lvl7pPr>
              <a:defRPr sz="2000"/>
            </a:lvl7pPr>
            <a:lvl8pPr>
              <a:defRPr sz="2000"/>
            </a:lvl8pPr>
            <a:lvl9pPr>
              <a:defRPr sz="20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Textplatzhalter 3"/>
          <p:cNvSpPr>
            <a:spLocks noGrp="1"/>
          </p:cNvSpPr>
          <p:nvPr>
            <p:ph type="body" sz="half" idx="2"/>
          </p:nvPr>
        </p:nvSpPr>
        <p:spPr>
          <a:xfrm>
            <a:off x="457200" y="1435100"/>
            <a:ext cx="3008313" cy="4691063"/>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Textmasterformat bearbeiten</a:t>
            </a:r>
          </a:p>
        </p:txBody>
      </p:sp>
    </p:spTree>
    <p:extLst>
      <p:ext uri="{BB962C8B-B14F-4D97-AF65-F5344CB8AC3E}">
        <p14:creationId xmlns:p14="http://schemas.microsoft.com/office/powerpoint/2010/main" val="31632580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dirty="0" smtClean="0"/>
              <a:t>Titelmasterformat durch Klicken bearbeiten</a:t>
            </a:r>
            <a:endParaRPr lang="de-DE" dirty="0"/>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Textmasterformat bearbeiten</a:t>
            </a:r>
          </a:p>
        </p:txBody>
      </p:sp>
    </p:spTree>
    <p:extLst>
      <p:ext uri="{BB962C8B-B14F-4D97-AF65-F5344CB8AC3E}">
        <p14:creationId xmlns:p14="http://schemas.microsoft.com/office/powerpoint/2010/main" val="42351685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Titelmasterformat durch Klicken bearbeiten</a:t>
            </a:r>
            <a:endParaRPr lang="de-DE" dirty="0"/>
          </a:p>
        </p:txBody>
      </p:sp>
      <p:sp>
        <p:nvSpPr>
          <p:cNvPr id="3" name="Vertikaler Textplatzhalter 2"/>
          <p:cNvSpPr>
            <a:spLocks noGrp="1"/>
          </p:cNvSpPr>
          <p:nvPr>
            <p:ph type="body" orient="vert" idx="1"/>
          </p:nvPr>
        </p:nvSpPr>
        <p:spPr/>
        <p:txBody>
          <a:bodyPr vert="eaVert"/>
          <a:lstStyle>
            <a:lvl2pPr marL="465138" indent="-285750">
              <a:buFont typeface="Arial" panose="020B0604020202020204" pitchFamily="34" charset="0"/>
              <a:buChar char="•"/>
              <a:defRPr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04863" indent="-228600">
              <a:buFont typeface="Wingdings" panose="05000000000000000000" pitchFamily="2" charset="2"/>
              <a:buChar char="§"/>
              <a:defRPr sz="1400" b="0">
                <a:solidFill>
                  <a:schemeClr val="bg2"/>
                </a:solidFill>
              </a:defRPr>
            </a:lvl4pPr>
            <a:lvl5pPr marL="1079500" indent="-228600">
              <a:buFont typeface="Symbol" panose="05050102010706020507" pitchFamily="18" charset="2"/>
              <a:buChar char="-"/>
              <a:defRPr sz="14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4730391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503238"/>
            <a:ext cx="2057400" cy="5013325"/>
          </a:xfrm>
        </p:spPr>
        <p:txBody>
          <a:bodyPr vert="eaVert"/>
          <a:lstStyle/>
          <a:p>
            <a:r>
              <a:rPr lang="de-DE" dirty="0" smtClean="0"/>
              <a:t>Titelmasterformat durch Klicken bearbeiten</a:t>
            </a:r>
            <a:endParaRPr lang="de-DE" dirty="0"/>
          </a:p>
        </p:txBody>
      </p:sp>
      <p:sp>
        <p:nvSpPr>
          <p:cNvPr id="3" name="Vertikaler Textplatzhalter 2"/>
          <p:cNvSpPr>
            <a:spLocks noGrp="1"/>
          </p:cNvSpPr>
          <p:nvPr>
            <p:ph type="body" orient="vert" idx="1"/>
          </p:nvPr>
        </p:nvSpPr>
        <p:spPr>
          <a:xfrm>
            <a:off x="457200" y="503238"/>
            <a:ext cx="6019800" cy="5013325"/>
          </a:xfrm>
        </p:spPr>
        <p:txBody>
          <a:bodyPr vert="eaVert"/>
          <a:lstStyle>
            <a:lvl2pPr marL="465138" indent="-285750">
              <a:buFont typeface="Arial" panose="020B0604020202020204" pitchFamily="34" charset="0"/>
              <a:buChar char="•"/>
              <a:defRPr b="0">
                <a:latin typeface="Arial" panose="020B0604020202020204" pitchFamily="34" charset="0"/>
                <a:cs typeface="Arial" panose="020B0604020202020204" pitchFamily="34" charset="0"/>
              </a:defRPr>
            </a:lvl2pPr>
            <a:lvl3pPr marL="644525" indent="-285750">
              <a:buFont typeface="Courier New" panose="02070309020205020404" pitchFamily="49" charset="0"/>
              <a:buChar char="o"/>
              <a:defRPr sz="1600" b="0">
                <a:solidFill>
                  <a:schemeClr val="bg2"/>
                </a:solidFill>
                <a:latin typeface="Arial" panose="020B0604020202020204" pitchFamily="34" charset="0"/>
                <a:cs typeface="Arial" panose="020B0604020202020204" pitchFamily="34" charset="0"/>
              </a:defRPr>
            </a:lvl3pPr>
            <a:lvl4pPr marL="895350" indent="-228600">
              <a:buFont typeface="Wingdings" panose="05000000000000000000" pitchFamily="2" charset="2"/>
              <a:buChar char="§"/>
              <a:defRPr sz="1400" b="0">
                <a:solidFill>
                  <a:schemeClr val="bg2"/>
                </a:solidFill>
              </a:defRPr>
            </a:lvl4pPr>
            <a:lvl5pPr marL="1079500" indent="-228600">
              <a:buFont typeface="Symbol" panose="05050102010706020507" pitchFamily="18" charset="2"/>
              <a:buChar char="-"/>
              <a:defRPr sz="14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2141462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0.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244"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xStyles>
    <p:titleStyle>
      <a:lvl1pPr algn="l" rtl="0" eaLnBrk="1" fontAlgn="base" hangingPunct="1">
        <a:spcBef>
          <a:spcPct val="0"/>
        </a:spcBef>
        <a:spcAft>
          <a:spcPct val="0"/>
        </a:spcAft>
        <a:defRPr sz="2000" b="1">
          <a:solidFill>
            <a:schemeClr val="bg2"/>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000" b="1">
          <a:solidFill>
            <a:schemeClr val="bg2"/>
          </a:solidFill>
          <a:latin typeface="Arial" charset="0"/>
          <a:cs typeface="Arial" charset="0"/>
        </a:defRPr>
      </a:lvl2pPr>
      <a:lvl3pPr algn="l" rtl="0" eaLnBrk="1" fontAlgn="base" hangingPunct="1">
        <a:spcBef>
          <a:spcPct val="0"/>
        </a:spcBef>
        <a:spcAft>
          <a:spcPct val="0"/>
        </a:spcAft>
        <a:defRPr sz="2000" b="1">
          <a:solidFill>
            <a:schemeClr val="bg2"/>
          </a:solidFill>
          <a:latin typeface="Arial" charset="0"/>
          <a:cs typeface="Arial" charset="0"/>
        </a:defRPr>
      </a:lvl3pPr>
      <a:lvl4pPr algn="l" rtl="0" eaLnBrk="1" fontAlgn="base" hangingPunct="1">
        <a:spcBef>
          <a:spcPct val="0"/>
        </a:spcBef>
        <a:spcAft>
          <a:spcPct val="0"/>
        </a:spcAft>
        <a:defRPr sz="2000" b="1">
          <a:solidFill>
            <a:schemeClr val="bg2"/>
          </a:solidFill>
          <a:latin typeface="Arial" charset="0"/>
          <a:cs typeface="Arial" charset="0"/>
        </a:defRPr>
      </a:lvl4pPr>
      <a:lvl5pPr algn="l" rtl="0" eaLnBrk="1" fontAlgn="base" hangingPunct="1">
        <a:spcBef>
          <a:spcPct val="0"/>
        </a:spcBef>
        <a:spcAft>
          <a:spcPct val="0"/>
        </a:spcAft>
        <a:defRPr sz="2000" b="1">
          <a:solidFill>
            <a:schemeClr val="bg2"/>
          </a:solidFill>
          <a:latin typeface="Arial" charset="0"/>
          <a:cs typeface="Arial" charset="0"/>
        </a:defRPr>
      </a:lvl5pPr>
      <a:lvl6pPr marL="457200" algn="l" rtl="0" eaLnBrk="1" fontAlgn="base" hangingPunct="1">
        <a:spcBef>
          <a:spcPct val="0"/>
        </a:spcBef>
        <a:spcAft>
          <a:spcPct val="0"/>
        </a:spcAft>
        <a:defRPr>
          <a:solidFill>
            <a:schemeClr val="bg2"/>
          </a:solidFill>
          <a:latin typeface="Arial Black" pitchFamily="34" charset="0"/>
        </a:defRPr>
      </a:lvl6pPr>
      <a:lvl7pPr marL="914400" algn="l" rtl="0" eaLnBrk="1" fontAlgn="base" hangingPunct="1">
        <a:spcBef>
          <a:spcPct val="0"/>
        </a:spcBef>
        <a:spcAft>
          <a:spcPct val="0"/>
        </a:spcAft>
        <a:defRPr>
          <a:solidFill>
            <a:schemeClr val="bg2"/>
          </a:solidFill>
          <a:latin typeface="Arial Black" pitchFamily="34" charset="0"/>
        </a:defRPr>
      </a:lvl7pPr>
      <a:lvl8pPr marL="1371600" algn="l" rtl="0" eaLnBrk="1" fontAlgn="base" hangingPunct="1">
        <a:spcBef>
          <a:spcPct val="0"/>
        </a:spcBef>
        <a:spcAft>
          <a:spcPct val="0"/>
        </a:spcAft>
        <a:defRPr>
          <a:solidFill>
            <a:schemeClr val="bg2"/>
          </a:solidFill>
          <a:latin typeface="Arial Black" pitchFamily="34" charset="0"/>
        </a:defRPr>
      </a:lvl8pPr>
      <a:lvl9pPr marL="1828800" algn="l" rtl="0" eaLnBrk="1" fontAlgn="base" hangingPunct="1">
        <a:spcBef>
          <a:spcPct val="0"/>
        </a:spcBef>
        <a:spcAft>
          <a:spcPct val="0"/>
        </a:spcAft>
        <a:defRPr>
          <a:solidFill>
            <a:schemeClr val="bg2"/>
          </a:solidFill>
          <a:latin typeface="Arial Black" pitchFamily="34" charset="0"/>
        </a:defRPr>
      </a:lvl9pPr>
    </p:titleStyle>
    <p:bodyStyle>
      <a:lvl1pPr algn="l" rtl="0" eaLnBrk="1" fontAlgn="base" hangingPunct="1">
        <a:spcBef>
          <a:spcPct val="20000"/>
        </a:spcBef>
        <a:spcAft>
          <a:spcPct val="0"/>
        </a:spcAft>
        <a:defRPr sz="2000">
          <a:solidFill>
            <a:schemeClr val="bg2"/>
          </a:solidFill>
          <a:latin typeface="Arial" panose="020B0604020202020204" pitchFamily="34" charset="0"/>
          <a:ea typeface="+mn-ea"/>
          <a:cs typeface="Arial" panose="020B0604020202020204" pitchFamily="34" charset="0"/>
        </a:defRPr>
      </a:lvl1pPr>
      <a:lvl2pPr marL="179388" algn="l" rtl="0" eaLnBrk="1" fontAlgn="base" hangingPunct="1">
        <a:spcBef>
          <a:spcPct val="20000"/>
        </a:spcBef>
        <a:spcAft>
          <a:spcPct val="0"/>
        </a:spcAft>
        <a:defRPr>
          <a:solidFill>
            <a:schemeClr val="bg2"/>
          </a:solidFill>
          <a:latin typeface="+mj-lt"/>
          <a:cs typeface="Arial" charset="0"/>
        </a:defRPr>
      </a:lvl2pPr>
      <a:lvl3pPr marL="358775" algn="l" rtl="0" eaLnBrk="1" fontAlgn="base" hangingPunct="1">
        <a:spcBef>
          <a:spcPct val="20000"/>
        </a:spcBef>
        <a:spcAft>
          <a:spcPct val="0"/>
        </a:spcAft>
        <a:defRPr>
          <a:solidFill>
            <a:schemeClr val="tx1"/>
          </a:solidFill>
          <a:latin typeface="+mn-lt"/>
          <a:cs typeface="Arial" charset="0"/>
        </a:defRPr>
      </a:lvl3pPr>
      <a:lvl4pPr marL="1628775" indent="-228600" algn="l" rtl="0" eaLnBrk="1" fontAlgn="base" hangingPunct="1">
        <a:spcBef>
          <a:spcPct val="20000"/>
        </a:spcBef>
        <a:spcAft>
          <a:spcPct val="0"/>
        </a:spcAft>
        <a:buChar char="–"/>
        <a:defRPr sz="2000">
          <a:solidFill>
            <a:schemeClr val="tx1"/>
          </a:solidFill>
          <a:latin typeface="Arial" charset="0"/>
          <a:cs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cs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3"/>
          <p:cNvSpPr>
            <a:spLocks noGrp="1" noChangeArrowheads="1"/>
          </p:cNvSpPr>
          <p:nvPr>
            <p:ph type="title"/>
          </p:nvPr>
        </p:nvSpPr>
        <p:spPr bwMode="auto">
          <a:xfrm>
            <a:off x="457200" y="533400"/>
            <a:ext cx="822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2051" name="Rectangle 14"/>
          <p:cNvSpPr>
            <a:spLocks noGrp="1" noChangeArrowheads="1"/>
          </p:cNvSpPr>
          <p:nvPr>
            <p:ph type="body" idx="1"/>
          </p:nvPr>
        </p:nvSpPr>
        <p:spPr bwMode="auto">
          <a:xfrm>
            <a:off x="457200" y="9906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p:txBody>
      </p:sp>
      <p:pic>
        <p:nvPicPr>
          <p:cNvPr id="2052" name="Picture 17" descr="Unbenannt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18" descr="Unbenannt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6242050"/>
            <a:ext cx="91440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245" r:id="rId1"/>
    <p:sldLayoutId id="2147484224" r:id="rId2"/>
    <p:sldLayoutId id="2147484225" r:id="rId3"/>
    <p:sldLayoutId id="2147484226" r:id="rId4"/>
    <p:sldLayoutId id="2147484227" r:id="rId5"/>
    <p:sldLayoutId id="2147484228" r:id="rId6"/>
    <p:sldLayoutId id="2147484229" r:id="rId7"/>
    <p:sldLayoutId id="2147484230" r:id="rId8"/>
    <p:sldLayoutId id="2147484231" r:id="rId9"/>
    <p:sldLayoutId id="2147484232" r:id="rId10"/>
    <p:sldLayoutId id="2147484233" r:id="rId11"/>
  </p:sldLayoutIdLst>
  <p:timing>
    <p:tnLst>
      <p:par>
        <p:cTn id="1" dur="indefinite" restart="never" nodeType="tmRoot"/>
      </p:par>
    </p:tnLst>
  </p:timing>
  <p:txStyles>
    <p:titleStyle>
      <a:lvl1pPr algn="l" rtl="0" eaLnBrk="0" fontAlgn="base" hangingPunct="0">
        <a:spcBef>
          <a:spcPct val="0"/>
        </a:spcBef>
        <a:spcAft>
          <a:spcPct val="0"/>
        </a:spcAft>
        <a:defRPr sz="2000" b="1">
          <a:solidFill>
            <a:schemeClr val="bg2"/>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2000" b="1">
          <a:solidFill>
            <a:schemeClr val="bg2"/>
          </a:solidFill>
          <a:latin typeface="Arial" charset="0"/>
          <a:cs typeface="Arial" charset="0"/>
        </a:defRPr>
      </a:lvl2pPr>
      <a:lvl3pPr algn="l" rtl="0" eaLnBrk="0" fontAlgn="base" hangingPunct="0">
        <a:spcBef>
          <a:spcPct val="0"/>
        </a:spcBef>
        <a:spcAft>
          <a:spcPct val="0"/>
        </a:spcAft>
        <a:defRPr sz="2000" b="1">
          <a:solidFill>
            <a:schemeClr val="bg2"/>
          </a:solidFill>
          <a:latin typeface="Arial" charset="0"/>
          <a:cs typeface="Arial" charset="0"/>
        </a:defRPr>
      </a:lvl3pPr>
      <a:lvl4pPr algn="l" rtl="0" eaLnBrk="0" fontAlgn="base" hangingPunct="0">
        <a:spcBef>
          <a:spcPct val="0"/>
        </a:spcBef>
        <a:spcAft>
          <a:spcPct val="0"/>
        </a:spcAft>
        <a:defRPr sz="2000" b="1">
          <a:solidFill>
            <a:schemeClr val="bg2"/>
          </a:solidFill>
          <a:latin typeface="Arial" charset="0"/>
          <a:cs typeface="Arial" charset="0"/>
        </a:defRPr>
      </a:lvl4pPr>
      <a:lvl5pPr algn="l" rtl="0" eaLnBrk="0" fontAlgn="base" hangingPunct="0">
        <a:spcBef>
          <a:spcPct val="0"/>
        </a:spcBef>
        <a:spcAft>
          <a:spcPct val="0"/>
        </a:spcAft>
        <a:defRPr sz="2000" b="1">
          <a:solidFill>
            <a:schemeClr val="bg2"/>
          </a:solidFill>
          <a:latin typeface="Arial" charset="0"/>
          <a:cs typeface="Arial" charset="0"/>
        </a:defRPr>
      </a:lvl5pPr>
      <a:lvl6pPr marL="457200" algn="l" rtl="0" fontAlgn="base">
        <a:spcBef>
          <a:spcPct val="0"/>
        </a:spcBef>
        <a:spcAft>
          <a:spcPct val="0"/>
        </a:spcAft>
        <a:defRPr>
          <a:solidFill>
            <a:schemeClr val="bg2"/>
          </a:solidFill>
          <a:latin typeface="Arial Black" pitchFamily="34" charset="0"/>
        </a:defRPr>
      </a:lvl6pPr>
      <a:lvl7pPr marL="914400" algn="l" rtl="0" fontAlgn="base">
        <a:spcBef>
          <a:spcPct val="0"/>
        </a:spcBef>
        <a:spcAft>
          <a:spcPct val="0"/>
        </a:spcAft>
        <a:defRPr>
          <a:solidFill>
            <a:schemeClr val="bg2"/>
          </a:solidFill>
          <a:latin typeface="Arial Black" pitchFamily="34" charset="0"/>
        </a:defRPr>
      </a:lvl7pPr>
      <a:lvl8pPr marL="1371600" algn="l" rtl="0" fontAlgn="base">
        <a:spcBef>
          <a:spcPct val="0"/>
        </a:spcBef>
        <a:spcAft>
          <a:spcPct val="0"/>
        </a:spcAft>
        <a:defRPr>
          <a:solidFill>
            <a:schemeClr val="bg2"/>
          </a:solidFill>
          <a:latin typeface="Arial Black" pitchFamily="34" charset="0"/>
        </a:defRPr>
      </a:lvl8pPr>
      <a:lvl9pPr marL="1828800" algn="l" rtl="0" fontAlgn="base">
        <a:spcBef>
          <a:spcPct val="0"/>
        </a:spcBef>
        <a:spcAft>
          <a:spcPct val="0"/>
        </a:spcAft>
        <a:defRPr>
          <a:solidFill>
            <a:schemeClr val="bg2"/>
          </a:solidFill>
          <a:latin typeface="Arial Black" pitchFamily="34" charset="0"/>
        </a:defRPr>
      </a:lvl9pPr>
    </p:titleStyle>
    <p:bodyStyle>
      <a:lvl1pPr algn="l" rtl="0" eaLnBrk="0" fontAlgn="base" hangingPunct="0">
        <a:spcBef>
          <a:spcPct val="20000"/>
        </a:spcBef>
        <a:spcAft>
          <a:spcPct val="0"/>
        </a:spcAft>
        <a:defRPr sz="2000">
          <a:solidFill>
            <a:schemeClr val="bg2"/>
          </a:solidFill>
          <a:latin typeface="Arial" panose="020B0604020202020204" pitchFamily="34" charset="0"/>
          <a:ea typeface="+mn-ea"/>
          <a:cs typeface="Arial" panose="020B0604020202020204" pitchFamily="34" charset="0"/>
        </a:defRPr>
      </a:lvl1pPr>
      <a:lvl2pPr marL="179388" algn="l" rtl="0" eaLnBrk="0" fontAlgn="base" hangingPunct="0">
        <a:spcBef>
          <a:spcPct val="20000"/>
        </a:spcBef>
        <a:spcAft>
          <a:spcPct val="0"/>
        </a:spcAft>
        <a:defRPr>
          <a:solidFill>
            <a:schemeClr val="bg2"/>
          </a:solidFill>
          <a:latin typeface="+mj-lt"/>
          <a:cs typeface="Arial" charset="0"/>
        </a:defRPr>
      </a:lvl2pPr>
      <a:lvl3pPr marL="358775" algn="l" rtl="0" eaLnBrk="0" fontAlgn="base" hangingPunct="0">
        <a:spcBef>
          <a:spcPct val="20000"/>
        </a:spcBef>
        <a:spcAft>
          <a:spcPct val="0"/>
        </a:spcAft>
        <a:defRPr>
          <a:solidFill>
            <a:schemeClr val="tx1"/>
          </a:solidFill>
          <a:latin typeface="+mn-lt"/>
          <a:cs typeface="Arial" charset="0"/>
        </a:defRPr>
      </a:lvl3pPr>
      <a:lvl4pPr marL="538163" algn="l" rtl="0" eaLnBrk="0" fontAlgn="base" hangingPunct="0">
        <a:spcBef>
          <a:spcPct val="20000"/>
        </a:spcBef>
        <a:spcAft>
          <a:spcPct val="0"/>
        </a:spcAft>
        <a:defRPr>
          <a:solidFill>
            <a:schemeClr val="tx1"/>
          </a:solidFill>
          <a:latin typeface="+mn-lt"/>
          <a:cs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cs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12"/>
          <p:cNvSpPr>
            <a:spLocks noGrp="1" noChangeArrowheads="1"/>
          </p:cNvSpPr>
          <p:nvPr>
            <p:ph type="title"/>
          </p:nvPr>
        </p:nvSpPr>
        <p:spPr bwMode="auto">
          <a:xfrm>
            <a:off x="457200" y="503238"/>
            <a:ext cx="82296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3075" name="Rectangle 13"/>
          <p:cNvSpPr>
            <a:spLocks noGrp="1" noChangeArrowheads="1"/>
          </p:cNvSpPr>
          <p:nvPr>
            <p:ph type="body" idx="1"/>
          </p:nvPr>
        </p:nvSpPr>
        <p:spPr bwMode="auto">
          <a:xfrm>
            <a:off x="457200" y="9906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p:txBody>
      </p:sp>
      <p:pic>
        <p:nvPicPr>
          <p:cNvPr id="3076" name="Picture 16" descr="Unbenannt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17" descr="Unbenannt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6224588"/>
            <a:ext cx="91440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246" r:id="rId1"/>
    <p:sldLayoutId id="2147484234" r:id="rId2"/>
    <p:sldLayoutId id="2147484235" r:id="rId3"/>
    <p:sldLayoutId id="2147484236" r:id="rId4"/>
    <p:sldLayoutId id="2147484237" r:id="rId5"/>
    <p:sldLayoutId id="2147484238" r:id="rId6"/>
    <p:sldLayoutId id="2147484239" r:id="rId7"/>
    <p:sldLayoutId id="2147484240" r:id="rId8"/>
    <p:sldLayoutId id="2147484241" r:id="rId9"/>
    <p:sldLayoutId id="2147484242" r:id="rId10"/>
    <p:sldLayoutId id="2147484243" r:id="rId11"/>
  </p:sldLayoutIdLst>
  <p:txStyles>
    <p:titleStyle>
      <a:lvl1pPr algn="l" rtl="0" eaLnBrk="0" fontAlgn="base" hangingPunct="0">
        <a:spcBef>
          <a:spcPct val="0"/>
        </a:spcBef>
        <a:spcAft>
          <a:spcPct val="0"/>
        </a:spcAft>
        <a:defRPr sz="2000" b="1">
          <a:solidFill>
            <a:schemeClr val="bg2"/>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2000" b="1">
          <a:solidFill>
            <a:schemeClr val="bg2"/>
          </a:solidFill>
          <a:latin typeface="Arial" charset="0"/>
          <a:cs typeface="Arial" charset="0"/>
        </a:defRPr>
      </a:lvl2pPr>
      <a:lvl3pPr algn="l" rtl="0" eaLnBrk="0" fontAlgn="base" hangingPunct="0">
        <a:spcBef>
          <a:spcPct val="0"/>
        </a:spcBef>
        <a:spcAft>
          <a:spcPct val="0"/>
        </a:spcAft>
        <a:defRPr sz="2000" b="1">
          <a:solidFill>
            <a:schemeClr val="bg2"/>
          </a:solidFill>
          <a:latin typeface="Arial" charset="0"/>
          <a:cs typeface="Arial" charset="0"/>
        </a:defRPr>
      </a:lvl3pPr>
      <a:lvl4pPr algn="l" rtl="0" eaLnBrk="0" fontAlgn="base" hangingPunct="0">
        <a:spcBef>
          <a:spcPct val="0"/>
        </a:spcBef>
        <a:spcAft>
          <a:spcPct val="0"/>
        </a:spcAft>
        <a:defRPr sz="2000" b="1">
          <a:solidFill>
            <a:schemeClr val="bg2"/>
          </a:solidFill>
          <a:latin typeface="Arial" charset="0"/>
          <a:cs typeface="Arial" charset="0"/>
        </a:defRPr>
      </a:lvl4pPr>
      <a:lvl5pPr algn="l" rtl="0" eaLnBrk="0" fontAlgn="base" hangingPunct="0">
        <a:spcBef>
          <a:spcPct val="0"/>
        </a:spcBef>
        <a:spcAft>
          <a:spcPct val="0"/>
        </a:spcAft>
        <a:defRPr sz="2000" b="1">
          <a:solidFill>
            <a:schemeClr val="bg2"/>
          </a:solidFill>
          <a:latin typeface="Arial" charset="0"/>
          <a:cs typeface="Arial" charset="0"/>
        </a:defRPr>
      </a:lvl5pPr>
      <a:lvl6pPr marL="457200" algn="l" rtl="0" fontAlgn="base">
        <a:spcBef>
          <a:spcPct val="0"/>
        </a:spcBef>
        <a:spcAft>
          <a:spcPct val="0"/>
        </a:spcAft>
        <a:defRPr>
          <a:solidFill>
            <a:schemeClr val="bg2"/>
          </a:solidFill>
          <a:latin typeface="Arial Black" pitchFamily="34" charset="0"/>
        </a:defRPr>
      </a:lvl6pPr>
      <a:lvl7pPr marL="914400" algn="l" rtl="0" fontAlgn="base">
        <a:spcBef>
          <a:spcPct val="0"/>
        </a:spcBef>
        <a:spcAft>
          <a:spcPct val="0"/>
        </a:spcAft>
        <a:defRPr>
          <a:solidFill>
            <a:schemeClr val="bg2"/>
          </a:solidFill>
          <a:latin typeface="Arial Black" pitchFamily="34" charset="0"/>
        </a:defRPr>
      </a:lvl7pPr>
      <a:lvl8pPr marL="1371600" algn="l" rtl="0" fontAlgn="base">
        <a:spcBef>
          <a:spcPct val="0"/>
        </a:spcBef>
        <a:spcAft>
          <a:spcPct val="0"/>
        </a:spcAft>
        <a:defRPr>
          <a:solidFill>
            <a:schemeClr val="bg2"/>
          </a:solidFill>
          <a:latin typeface="Arial Black" pitchFamily="34" charset="0"/>
        </a:defRPr>
      </a:lvl8pPr>
      <a:lvl9pPr marL="1828800" algn="l" rtl="0" fontAlgn="base">
        <a:spcBef>
          <a:spcPct val="0"/>
        </a:spcBef>
        <a:spcAft>
          <a:spcPct val="0"/>
        </a:spcAft>
        <a:defRPr>
          <a:solidFill>
            <a:schemeClr val="bg2"/>
          </a:solidFill>
          <a:latin typeface="Arial Black" pitchFamily="34" charset="0"/>
        </a:defRPr>
      </a:lvl9pPr>
    </p:titleStyle>
    <p:bodyStyle>
      <a:lvl1pPr algn="l" rtl="0" eaLnBrk="0" fontAlgn="base" hangingPunct="0">
        <a:spcBef>
          <a:spcPct val="20000"/>
        </a:spcBef>
        <a:spcAft>
          <a:spcPct val="0"/>
        </a:spcAft>
        <a:defRPr sz="2000">
          <a:solidFill>
            <a:schemeClr val="bg2"/>
          </a:solidFill>
          <a:latin typeface="Arial" panose="020B0604020202020204" pitchFamily="34" charset="0"/>
          <a:ea typeface="+mn-ea"/>
          <a:cs typeface="Arial" panose="020B0604020202020204" pitchFamily="34" charset="0"/>
        </a:defRPr>
      </a:lvl1pPr>
      <a:lvl2pPr marL="179388" algn="l" rtl="0" eaLnBrk="0" fontAlgn="base" hangingPunct="0">
        <a:spcBef>
          <a:spcPct val="20000"/>
        </a:spcBef>
        <a:spcAft>
          <a:spcPct val="0"/>
        </a:spcAft>
        <a:defRPr>
          <a:solidFill>
            <a:schemeClr val="bg2"/>
          </a:solidFill>
          <a:latin typeface="+mj-lt"/>
          <a:cs typeface="Arial" charset="0"/>
        </a:defRPr>
      </a:lvl2pPr>
      <a:lvl3pPr marL="358775" algn="l" rtl="0" eaLnBrk="0" fontAlgn="base" hangingPunct="0">
        <a:spcBef>
          <a:spcPct val="20000"/>
        </a:spcBef>
        <a:spcAft>
          <a:spcPct val="0"/>
        </a:spcAft>
        <a:defRPr>
          <a:solidFill>
            <a:schemeClr val="tx1"/>
          </a:solidFill>
          <a:latin typeface="+mn-lt"/>
          <a:cs typeface="Arial" charset="0"/>
        </a:defRPr>
      </a:lvl3pPr>
      <a:lvl4pPr marL="1600200" indent="-228600" algn="l" rtl="0" eaLnBrk="0" fontAlgn="base" hangingPunct="0">
        <a:spcBef>
          <a:spcPct val="20000"/>
        </a:spcBef>
        <a:spcAft>
          <a:spcPct val="0"/>
        </a:spcAft>
        <a:buChar char="–"/>
        <a:defRPr sz="2000">
          <a:solidFill>
            <a:schemeClr val="tx1"/>
          </a:solidFill>
          <a:latin typeface="Arial" charset="0"/>
          <a:cs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cs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 1"/>
          <p:cNvGraphicFramePr>
            <a:graphicFrameLocks/>
          </p:cNvGraphicFramePr>
          <p:nvPr>
            <p:extLst>
              <p:ext uri="{D42A27DB-BD31-4B8C-83A1-F6EECF244321}">
                <p14:modId xmlns:p14="http://schemas.microsoft.com/office/powerpoint/2010/main" val="3032885573"/>
              </p:ext>
            </p:extLst>
          </p:nvPr>
        </p:nvGraphicFramePr>
        <p:xfrm>
          <a:off x="1043608" y="1340768"/>
          <a:ext cx="7488832" cy="4896544"/>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feld 2"/>
          <p:cNvSpPr txBox="1"/>
          <p:nvPr/>
        </p:nvSpPr>
        <p:spPr>
          <a:xfrm rot="16200000">
            <a:off x="-26638" y="2915072"/>
            <a:ext cx="2448272" cy="307777"/>
          </a:xfrm>
          <a:prstGeom prst="rect">
            <a:avLst/>
          </a:prstGeom>
          <a:noFill/>
        </p:spPr>
        <p:txBody>
          <a:bodyPr wrap="square" rtlCol="0">
            <a:spAutoFit/>
          </a:bodyPr>
          <a:lstStyle/>
          <a:p>
            <a:r>
              <a:rPr lang="de-DE" sz="1400" b="1" dirty="0" err="1" smtClean="0"/>
              <a:t>Stck</a:t>
            </a:r>
            <a:r>
              <a:rPr lang="de-DE" sz="1400" b="1" dirty="0" smtClean="0"/>
              <a:t>. je 100 ha Wald</a:t>
            </a:r>
            <a:endParaRPr lang="de-DE" sz="1400" b="1" dirty="0"/>
          </a:p>
        </p:txBody>
      </p:sp>
      <p:sp>
        <p:nvSpPr>
          <p:cNvPr id="4" name="Textfeld 2"/>
          <p:cNvSpPr txBox="1">
            <a:spLocks noChangeArrowheads="1"/>
          </p:cNvSpPr>
          <p:nvPr/>
        </p:nvSpPr>
        <p:spPr bwMode="auto">
          <a:xfrm>
            <a:off x="971600" y="260648"/>
            <a:ext cx="71580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50000"/>
              </a:spcBef>
              <a:spcAft>
                <a:spcPct val="0"/>
              </a:spcAft>
              <a:defRPr b="1">
                <a:solidFill>
                  <a:schemeClr val="tx1"/>
                </a:solidFill>
                <a:latin typeface="Arial" charset="0"/>
              </a:defRPr>
            </a:lvl6pPr>
            <a:lvl7pPr marL="2971800" indent="-228600" algn="ctr" eaLnBrk="0" fontAlgn="base" hangingPunct="0">
              <a:spcBef>
                <a:spcPct val="50000"/>
              </a:spcBef>
              <a:spcAft>
                <a:spcPct val="0"/>
              </a:spcAft>
              <a:defRPr b="1">
                <a:solidFill>
                  <a:schemeClr val="tx1"/>
                </a:solidFill>
                <a:latin typeface="Arial" charset="0"/>
              </a:defRPr>
            </a:lvl7pPr>
            <a:lvl8pPr marL="3429000" indent="-228600" algn="ctr" eaLnBrk="0" fontAlgn="base" hangingPunct="0">
              <a:spcBef>
                <a:spcPct val="50000"/>
              </a:spcBef>
              <a:spcAft>
                <a:spcPct val="0"/>
              </a:spcAft>
              <a:defRPr b="1">
                <a:solidFill>
                  <a:schemeClr val="tx1"/>
                </a:solidFill>
                <a:latin typeface="Arial" charset="0"/>
              </a:defRPr>
            </a:lvl8pPr>
            <a:lvl9pPr marL="3886200" indent="-228600" algn="ctr" eaLnBrk="0" fontAlgn="base" hangingPunct="0">
              <a:spcBef>
                <a:spcPct val="50000"/>
              </a:spcBef>
              <a:spcAft>
                <a:spcPct val="0"/>
              </a:spcAft>
              <a:defRPr b="1">
                <a:solidFill>
                  <a:schemeClr val="tx1"/>
                </a:solidFill>
                <a:latin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de-DE" altLang="de-DE" sz="1600" b="1" i="0" u="none" strike="noStrike" kern="0" cap="none" spc="0" normalizeH="0" baseline="0" noProof="0" dirty="0" smtClean="0">
                <a:ln>
                  <a:noFill/>
                </a:ln>
                <a:solidFill>
                  <a:srgbClr val="FF0000"/>
                </a:solidFill>
                <a:effectLst/>
                <a:uLnTx/>
                <a:uFillTx/>
                <a:latin typeface="Arial" charset="0"/>
              </a:rPr>
              <a:t>Schwarzwildstrecke je 100 ha Wald in den einzelnen Bundesländern in den Jagdjahren 2004/05, </a:t>
            </a:r>
            <a:r>
              <a:rPr kumimoji="0" lang="de-DE" altLang="de-DE" sz="1600" b="1" i="0" u="none" strike="noStrike" kern="0" cap="none" spc="0" normalizeH="0" baseline="0" noProof="0" smtClean="0">
                <a:ln>
                  <a:noFill/>
                </a:ln>
                <a:solidFill>
                  <a:srgbClr val="FF0000"/>
                </a:solidFill>
                <a:effectLst/>
                <a:uLnTx/>
                <a:uFillTx/>
                <a:latin typeface="Arial" charset="0"/>
              </a:rPr>
              <a:t>2007/08 und 2014/15 </a:t>
            </a:r>
            <a:r>
              <a:rPr kumimoji="0" lang="de-DE" altLang="de-DE" sz="1600" b="1" i="0" u="none" strike="noStrike" kern="0" cap="none" spc="0" normalizeH="0" baseline="0" noProof="0" dirty="0" smtClean="0">
                <a:ln>
                  <a:noFill/>
                </a:ln>
                <a:solidFill>
                  <a:srgbClr val="FF0000"/>
                </a:solidFill>
                <a:effectLst/>
                <a:uLnTx/>
                <a:uFillTx/>
                <a:latin typeface="Arial" charset="0"/>
              </a:rPr>
              <a:t>unter besonderer</a:t>
            </a:r>
            <a:r>
              <a:rPr kumimoji="0" lang="de-DE" altLang="de-DE" sz="1600" b="1" i="0" u="none" strike="noStrike" kern="0" cap="none" spc="0" normalizeH="0" noProof="0" dirty="0" smtClean="0">
                <a:ln>
                  <a:noFill/>
                </a:ln>
                <a:solidFill>
                  <a:srgbClr val="FF0000"/>
                </a:solidFill>
                <a:effectLst/>
                <a:uLnTx/>
                <a:uFillTx/>
                <a:latin typeface="Arial" charset="0"/>
              </a:rPr>
              <a:t> Berücksichtigung von NRW</a:t>
            </a:r>
            <a:endParaRPr kumimoji="0" lang="de-DE" altLang="de-DE" sz="1600" b="1" i="0" u="none" strike="noStrike" kern="0" cap="none" spc="0" normalizeH="0" baseline="0" noProof="0" dirty="0" smtClean="0">
              <a:ln>
                <a:noFill/>
              </a:ln>
              <a:solidFill>
                <a:srgbClr val="FF0000"/>
              </a:solidFill>
              <a:effectLst/>
              <a:uLnTx/>
              <a:uFillTx/>
              <a:latin typeface="Arial" charset="0"/>
            </a:endParaRPr>
          </a:p>
        </p:txBody>
      </p:sp>
      <p:cxnSp>
        <p:nvCxnSpPr>
          <p:cNvPr id="6" name="Gerade Verbindung 5"/>
          <p:cNvCxnSpPr/>
          <p:nvPr/>
        </p:nvCxnSpPr>
        <p:spPr>
          <a:xfrm flipV="1">
            <a:off x="3419872" y="5157192"/>
            <a:ext cx="792088" cy="7920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feld 4"/>
          <p:cNvSpPr txBox="1"/>
          <p:nvPr/>
        </p:nvSpPr>
        <p:spPr>
          <a:xfrm>
            <a:off x="393760" y="6093296"/>
            <a:ext cx="8570728" cy="707886"/>
          </a:xfrm>
          <a:prstGeom prst="rect">
            <a:avLst/>
          </a:prstGeom>
          <a:noFill/>
        </p:spPr>
        <p:txBody>
          <a:bodyPr wrap="square" rtlCol="0">
            <a:spAutoFit/>
          </a:bodyPr>
          <a:lstStyle/>
          <a:p>
            <a:r>
              <a:rPr lang="de-DE" sz="1000" dirty="0"/>
              <a:t>Bei vergleichbaren Randbedingungen ist die Streckendichte bezogen auf den Wald in Nordrhein-Westfalen mit einer Schonzeit für Überläufer und der Regelung, dass Frischlinge erst mit einem Jahr zu Überläufern werden, geringer als in den Bundesländern ohne diese Differenzierung. In Bayern ist die Strecke geringer wegen der für Sauen schwierigeren Bedingungen im Hochgebirge, Berlin ist durch die urbane Sondersituation geprägt und Mecklenburg-Vorpommern durch große Schilfgürtel und Felder als Sonderlebensräume.</a:t>
            </a:r>
          </a:p>
        </p:txBody>
      </p:sp>
    </p:spTree>
    <p:extLst>
      <p:ext uri="{BB962C8B-B14F-4D97-AF65-F5344CB8AC3E}">
        <p14:creationId xmlns:p14="http://schemas.microsoft.com/office/powerpoint/2010/main" val="300748262"/>
      </p:ext>
    </p:extLst>
  </p:cSld>
  <p:clrMapOvr>
    <a:masterClrMapping/>
  </p:clrMapOvr>
</p:sld>
</file>

<file path=ppt/theme/theme1.xml><?xml version="1.0" encoding="utf-8"?>
<a:theme xmlns:a="http://schemas.openxmlformats.org/drawingml/2006/main" name="Blank">
  <a:themeElements>
    <a:clrScheme name="LANUV Fol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NUV Folie">
      <a:majorFont>
        <a:latin typeface="Arial Black"/>
        <a:ea typeface=""/>
        <a:cs typeface=""/>
      </a:majorFont>
      <a:minorFont>
        <a:latin typeface="Arial Narrow"/>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NUV Fol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ANUV Fol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ANUV Fol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ANUV Fol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ANUV Fol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ANUV Fol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ANUV Fol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ANUV Fol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ANUV Fol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ANUV Fol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ANUV Fol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ANUV Fol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NUV Natur">
  <a:themeElements>
    <a:clrScheme name="Wa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ald">
      <a:majorFont>
        <a:latin typeface="Arial Black"/>
        <a:ea typeface=""/>
        <a:cs typeface=""/>
      </a:majorFont>
      <a:minorFont>
        <a:latin typeface="Arial Narrow"/>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a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l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al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l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l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l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l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l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l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l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l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l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NUV Verbraucherschutz">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Black"/>
        <a:ea typeface=""/>
        <a:cs typeface=""/>
      </a:majorFont>
      <a:minorFont>
        <a:latin typeface="Arial Narrow"/>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Override1.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blank</Template>
  <TotalTime>0</TotalTime>
  <Words>100</Words>
  <Application>Microsoft Office PowerPoint</Application>
  <PresentationFormat>Bildschirmpräsentation (4:3)</PresentationFormat>
  <Paragraphs>3</Paragraphs>
  <Slides>1</Slides>
  <Notes>0</Notes>
  <HiddenSlides>0</HiddenSlides>
  <MMClips>0</MMClips>
  <ScaleCrop>false</ScaleCrop>
  <HeadingPairs>
    <vt:vector size="4" baseType="variant">
      <vt:variant>
        <vt:lpstr>Design</vt:lpstr>
      </vt:variant>
      <vt:variant>
        <vt:i4>3</vt:i4>
      </vt:variant>
      <vt:variant>
        <vt:lpstr>Folientitel</vt:lpstr>
      </vt:variant>
      <vt:variant>
        <vt:i4>1</vt:i4>
      </vt:variant>
    </vt:vector>
  </HeadingPairs>
  <TitlesOfParts>
    <vt:vector size="4" baseType="lpstr">
      <vt:lpstr>Blank</vt:lpstr>
      <vt:lpstr>LANUV Natur</vt:lpstr>
      <vt:lpstr>LANUV Verbraucherschutz</vt:lpstr>
      <vt:lpstr>PowerPoint-Präsentation</vt:lpstr>
    </vt:vector>
  </TitlesOfParts>
  <Company>LANUV</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reichel</dc:creator>
  <cp:lastModifiedBy>Borutta</cp:lastModifiedBy>
  <cp:revision>5</cp:revision>
  <cp:lastPrinted>2016-10-24T07:04:36Z</cp:lastPrinted>
  <dcterms:created xsi:type="dcterms:W3CDTF">2016-07-04T12:06:13Z</dcterms:created>
  <dcterms:modified xsi:type="dcterms:W3CDTF">2016-10-24T07:05:55Z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